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0" r:id="rId6"/>
    <p:sldId id="263" r:id="rId7"/>
    <p:sldId id="261" r:id="rId8"/>
    <p:sldId id="264" r:id="rId9"/>
    <p:sldId id="265" r:id="rId10"/>
    <p:sldId id="267" r:id="rId11"/>
    <p:sldId id="266" r:id="rId12"/>
    <p:sldId id="268" r:id="rId13"/>
    <p:sldId id="269" r:id="rId14"/>
    <p:sldId id="270" r:id="rId15"/>
    <p:sldId id="271" r:id="rId16"/>
    <p:sldId id="272" r:id="rId17"/>
    <p:sldId id="273" r:id="rId18"/>
    <p:sldId id="274"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9AE07D-4F14-7C93-47E1-1A00F7E7D970}" v="761" dt="2020-09-15T17:50:32.318"/>
    <p1510:client id="{513F3011-521B-4A37-8FD3-E8F6CEC705F1}" v="1127" dt="2020-09-15T16:50:49.3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2" autoAdjust="0"/>
    <p:restoredTop sz="94660"/>
  </p:normalViewPr>
  <p:slideViewPr>
    <p:cSldViewPr snapToGrid="0">
      <p:cViewPr varScale="1">
        <p:scale>
          <a:sx n="74" d="100"/>
          <a:sy n="74" d="100"/>
        </p:scale>
        <p:origin x="-20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Мамытова Нургуль" userId="S::mamytova.nurgul@kaznu.kz::2bb22d7f-99ae-444f-a66c-b24e62130d98" providerId="AD" clId="Web-{513F3011-521B-4A37-8FD3-E8F6CEC705F1}"/>
    <pc:docChg chg="addSld delSld modSld addMainMaster delMainMaster">
      <pc:chgData name="Мамытова Нургуль" userId="S::mamytova.nurgul@kaznu.kz::2bb22d7f-99ae-444f-a66c-b24e62130d98" providerId="AD" clId="Web-{513F3011-521B-4A37-8FD3-E8F6CEC705F1}" dt="2020-09-15T16:50:49.310" v="1159" actId="20577"/>
      <pc:docMkLst>
        <pc:docMk/>
      </pc:docMkLst>
      <pc:sldChg chg="addSp delSp modSp mod setBg modClrScheme chgLayout">
        <pc:chgData name="Мамытова Нургуль" userId="S::mamytova.nurgul@kaznu.kz::2bb22d7f-99ae-444f-a66c-b24e62130d98" providerId="AD" clId="Web-{513F3011-521B-4A37-8FD3-E8F6CEC705F1}" dt="2020-09-15T14:39:15.729" v="71"/>
        <pc:sldMkLst>
          <pc:docMk/>
          <pc:sldMk cId="1351651579" sldId="256"/>
        </pc:sldMkLst>
        <pc:spChg chg="mod">
          <ac:chgData name="Мамытова Нургуль" userId="S::mamytova.nurgul@kaznu.kz::2bb22d7f-99ae-444f-a66c-b24e62130d98" providerId="AD" clId="Web-{513F3011-521B-4A37-8FD3-E8F6CEC705F1}" dt="2020-09-15T14:39:15.729" v="71"/>
          <ac:spMkLst>
            <pc:docMk/>
            <pc:sldMk cId="1351651579" sldId="256"/>
            <ac:spMk id="2" creationId="{00000000-0000-0000-0000-000000000000}"/>
          </ac:spMkLst>
        </pc:spChg>
        <pc:spChg chg="mod">
          <ac:chgData name="Мамытова Нургуль" userId="S::mamytova.nurgul@kaznu.kz::2bb22d7f-99ae-444f-a66c-b24e62130d98" providerId="AD" clId="Web-{513F3011-521B-4A37-8FD3-E8F6CEC705F1}" dt="2020-09-15T14:39:15.729" v="71"/>
          <ac:spMkLst>
            <pc:docMk/>
            <pc:sldMk cId="1351651579" sldId="256"/>
            <ac:spMk id="3" creationId="{00000000-0000-0000-0000-000000000000}"/>
          </ac:spMkLst>
        </pc:spChg>
        <pc:spChg chg="add del">
          <ac:chgData name="Мамытова Нургуль" userId="S::mamytova.nurgul@kaznu.kz::2bb22d7f-99ae-444f-a66c-b24e62130d98" providerId="AD" clId="Web-{513F3011-521B-4A37-8FD3-E8F6CEC705F1}" dt="2020-09-15T14:38:09.901" v="67"/>
          <ac:spMkLst>
            <pc:docMk/>
            <pc:sldMk cId="1351651579" sldId="256"/>
            <ac:spMk id="5" creationId="{BB3B2C43-5E36-4768-8319-6752D24B47E9}"/>
          </ac:spMkLst>
        </pc:spChg>
        <pc:spChg chg="add del">
          <ac:chgData name="Мамытова Нургуль" userId="S::mamytova.nurgul@kaznu.kz::2bb22d7f-99ae-444f-a66c-b24e62130d98" providerId="AD" clId="Web-{513F3011-521B-4A37-8FD3-E8F6CEC705F1}" dt="2020-09-15T14:38:09.901" v="67"/>
          <ac:spMkLst>
            <pc:docMk/>
            <pc:sldMk cId="1351651579" sldId="256"/>
            <ac:spMk id="6" creationId="{B044326E-7BB3-4929-BE33-05CA64DBB248}"/>
          </ac:spMkLst>
        </pc:spChg>
        <pc:spChg chg="add del">
          <ac:chgData name="Мамытова Нургуль" userId="S::mamytova.nurgul@kaznu.kz::2bb22d7f-99ae-444f-a66c-b24e62130d98" providerId="AD" clId="Web-{513F3011-521B-4A37-8FD3-E8F6CEC705F1}" dt="2020-09-15T14:38:09.901" v="67"/>
          <ac:spMkLst>
            <pc:docMk/>
            <pc:sldMk cId="1351651579" sldId="256"/>
            <ac:spMk id="7" creationId="{731CF4E0-AA2D-43CA-A528-C52FB158244A}"/>
          </ac:spMkLst>
        </pc:spChg>
        <pc:spChg chg="add del">
          <ac:chgData name="Мамытова Нургуль" userId="S::mamytova.nurgul@kaznu.kz::2bb22d7f-99ae-444f-a66c-b24e62130d98" providerId="AD" clId="Web-{513F3011-521B-4A37-8FD3-E8F6CEC705F1}" dt="2020-09-15T14:36:43.025" v="63"/>
          <ac:spMkLst>
            <pc:docMk/>
            <pc:sldMk cId="1351651579" sldId="256"/>
            <ac:spMk id="9" creationId="{77901D2C-4D1D-4053-BD62-10629272ADDB}"/>
          </ac:spMkLst>
        </pc:spChg>
        <pc:spChg chg="add del">
          <ac:chgData name="Мамытова Нургуль" userId="S::mamytova.nurgul@kaznu.kz::2bb22d7f-99ae-444f-a66c-b24e62130d98" providerId="AD" clId="Web-{513F3011-521B-4A37-8FD3-E8F6CEC705F1}" dt="2020-09-15T14:36:43.025" v="63"/>
          <ac:spMkLst>
            <pc:docMk/>
            <pc:sldMk cId="1351651579" sldId="256"/>
            <ac:spMk id="11" creationId="{5F57F552-6ACB-4BD6-95BB-552E32337308}"/>
          </ac:spMkLst>
        </pc:spChg>
        <pc:spChg chg="add del">
          <ac:chgData name="Мамытова Нургуль" userId="S::mamytova.nurgul@kaznu.kz::2bb22d7f-99ae-444f-a66c-b24e62130d98" providerId="AD" clId="Web-{513F3011-521B-4A37-8FD3-E8F6CEC705F1}" dt="2020-09-15T14:36:43.025" v="63"/>
          <ac:spMkLst>
            <pc:docMk/>
            <pc:sldMk cId="1351651579" sldId="256"/>
            <ac:spMk id="13" creationId="{9E2AA552-C057-41E2-B495-5E99A675AE59}"/>
          </ac:spMkLst>
        </pc:spChg>
        <pc:spChg chg="add del">
          <ac:chgData name="Мамытова Нургуль" userId="S::mamytova.nurgul@kaznu.kz::2bb22d7f-99ae-444f-a66c-b24e62130d98" providerId="AD" clId="Web-{513F3011-521B-4A37-8FD3-E8F6CEC705F1}" dt="2020-09-15T14:38:09.901" v="67"/>
          <ac:spMkLst>
            <pc:docMk/>
            <pc:sldMk cId="1351651579" sldId="256"/>
            <ac:spMk id="15" creationId="{3B083774-A903-4B1B-BC6A-94C1F048E82B}"/>
          </ac:spMkLst>
        </pc:spChg>
        <pc:spChg chg="add del">
          <ac:chgData name="Мамытова Нургуль" userId="S::mamytova.nurgul@kaznu.kz::2bb22d7f-99ae-444f-a66c-b24e62130d98" providerId="AD" clId="Web-{513F3011-521B-4A37-8FD3-E8F6CEC705F1}" dt="2020-09-15T14:39:15.729" v="71"/>
          <ac:spMkLst>
            <pc:docMk/>
            <pc:sldMk cId="1351651579" sldId="256"/>
            <ac:spMk id="24" creationId="{4D896123-1B32-4CB1-B2ED-E34BBC26B423}"/>
          </ac:spMkLst>
        </pc:spChg>
        <pc:spChg chg="add del">
          <ac:chgData name="Мамытова Нургуль" userId="S::mamytova.nurgul@kaznu.kz::2bb22d7f-99ae-444f-a66c-b24e62130d98" providerId="AD" clId="Web-{513F3011-521B-4A37-8FD3-E8F6CEC705F1}" dt="2020-09-15T14:39:15.729" v="71"/>
          <ac:spMkLst>
            <pc:docMk/>
            <pc:sldMk cId="1351651579" sldId="256"/>
            <ac:spMk id="26" creationId="{019FDB4D-987D-4C87-A179-9D4616AB2455}"/>
          </ac:spMkLst>
        </pc:spChg>
        <pc:spChg chg="add">
          <ac:chgData name="Мамытова Нургуль" userId="S::mamytova.nurgul@kaznu.kz::2bb22d7f-99ae-444f-a66c-b24e62130d98" providerId="AD" clId="Web-{513F3011-521B-4A37-8FD3-E8F6CEC705F1}" dt="2020-09-15T14:39:15.729" v="71"/>
          <ac:spMkLst>
            <pc:docMk/>
            <pc:sldMk cId="1351651579" sldId="256"/>
            <ac:spMk id="28" creationId="{4D896123-1B32-4CB1-B2ED-E34BBC26B423}"/>
          </ac:spMkLst>
        </pc:spChg>
        <pc:spChg chg="add">
          <ac:chgData name="Мамытова Нургуль" userId="S::mamytova.nurgul@kaznu.kz::2bb22d7f-99ae-444f-a66c-b24e62130d98" providerId="AD" clId="Web-{513F3011-521B-4A37-8FD3-E8F6CEC705F1}" dt="2020-09-15T14:39:15.729" v="71"/>
          <ac:spMkLst>
            <pc:docMk/>
            <pc:sldMk cId="1351651579" sldId="256"/>
            <ac:spMk id="29" creationId="{1145F121-7DB3-4C20-B960-333CE2967F69}"/>
          </ac:spMkLst>
        </pc:spChg>
        <pc:spChg chg="add del">
          <ac:chgData name="Мамытова Нургуль" userId="S::mamytova.nurgul@kaznu.kz::2bb22d7f-99ae-444f-a66c-b24e62130d98" providerId="AD" clId="Web-{513F3011-521B-4A37-8FD3-E8F6CEC705F1}" dt="2020-09-15T14:39:15.713" v="70"/>
          <ac:spMkLst>
            <pc:docMk/>
            <pc:sldMk cId="1351651579" sldId="256"/>
            <ac:spMk id="31" creationId="{A8384FB5-9ADC-4DDC-881B-597D56F5B15D}"/>
          </ac:spMkLst>
        </pc:spChg>
        <pc:spChg chg="add del">
          <ac:chgData name="Мамытова Нургуль" userId="S::mamytova.nurgul@kaznu.kz::2bb22d7f-99ae-444f-a66c-b24e62130d98" providerId="AD" clId="Web-{513F3011-521B-4A37-8FD3-E8F6CEC705F1}" dt="2020-09-15T14:39:15.713" v="70"/>
          <ac:spMkLst>
            <pc:docMk/>
            <pc:sldMk cId="1351651579" sldId="256"/>
            <ac:spMk id="33" creationId="{0AF57B88-1D4C-41FA-A761-EC1DD10C35CB}"/>
          </ac:spMkLst>
        </pc:spChg>
        <pc:spChg chg="add del">
          <ac:chgData name="Мамытова Нургуль" userId="S::mamytova.nurgul@kaznu.kz::2bb22d7f-99ae-444f-a66c-b24e62130d98" providerId="AD" clId="Web-{513F3011-521B-4A37-8FD3-E8F6CEC705F1}" dt="2020-09-15T14:39:15.713" v="70"/>
          <ac:spMkLst>
            <pc:docMk/>
            <pc:sldMk cId="1351651579" sldId="256"/>
            <ac:spMk id="35" creationId="{D2548F45-5164-4ABB-8212-7F293FDED8D4}"/>
          </ac:spMkLst>
        </pc:spChg>
        <pc:spChg chg="add del">
          <ac:chgData name="Мамытова Нургуль" userId="S::mamytova.nurgul@kaznu.kz::2bb22d7f-99ae-444f-a66c-b24e62130d98" providerId="AD" clId="Web-{513F3011-521B-4A37-8FD3-E8F6CEC705F1}" dt="2020-09-15T14:39:15.713" v="70"/>
          <ac:spMkLst>
            <pc:docMk/>
            <pc:sldMk cId="1351651579" sldId="256"/>
            <ac:spMk id="37" creationId="{5E81CCFB-7BEF-4186-86FB-D09450B4D02D}"/>
          </ac:spMkLst>
        </pc:spChg>
        <pc:picChg chg="add del">
          <ac:chgData name="Мамытова Нургуль" userId="S::mamytova.nurgul@kaznu.kz::2bb22d7f-99ae-444f-a66c-b24e62130d98" providerId="AD" clId="Web-{513F3011-521B-4A37-8FD3-E8F6CEC705F1}" dt="2020-09-15T14:36:43.025" v="63"/>
          <ac:picMkLst>
            <pc:docMk/>
            <pc:sldMk cId="1351651579" sldId="256"/>
            <ac:picMk id="4" creationId="{8524BC13-F6FB-41F6-BA86-3A3721407C8B}"/>
          </ac:picMkLst>
        </pc:picChg>
        <pc:picChg chg="add mod ord">
          <ac:chgData name="Мамытова Нургуль" userId="S::mamytova.nurgul@kaznu.kz::2bb22d7f-99ae-444f-a66c-b24e62130d98" providerId="AD" clId="Web-{513F3011-521B-4A37-8FD3-E8F6CEC705F1}" dt="2020-09-15T14:39:15.729" v="71"/>
          <ac:picMkLst>
            <pc:docMk/>
            <pc:sldMk cId="1351651579" sldId="256"/>
            <ac:picMk id="8" creationId="{BBB8D231-519C-4974-80DD-341EB7CC6683}"/>
          </ac:picMkLst>
        </pc:picChg>
        <pc:cxnChg chg="add del">
          <ac:chgData name="Мамытова Нургуль" userId="S::mamytova.nurgul@kaznu.kz::2bb22d7f-99ae-444f-a66c-b24e62130d98" providerId="AD" clId="Web-{513F3011-521B-4A37-8FD3-E8F6CEC705F1}" dt="2020-09-15T14:38:09.901" v="67"/>
          <ac:cxnSpMkLst>
            <pc:docMk/>
            <pc:sldMk cId="1351651579" sldId="256"/>
            <ac:cxnSpMk id="17" creationId="{5D5FB189-1F48-4A47-B036-6AF7E11A8E7B}"/>
          </ac:cxnSpMkLst>
        </pc:cxnChg>
        <pc:cxnChg chg="add del">
          <ac:chgData name="Мамытова Нургуль" userId="S::mamytova.nurgul@kaznu.kz::2bb22d7f-99ae-444f-a66c-b24e62130d98" providerId="AD" clId="Web-{513F3011-521B-4A37-8FD3-E8F6CEC705F1}" dt="2020-09-15T14:38:09.901" v="67"/>
          <ac:cxnSpMkLst>
            <pc:docMk/>
            <pc:sldMk cId="1351651579" sldId="256"/>
            <ac:cxnSpMk id="19" creationId="{C5B335DD-3163-4EC5-8B6B-2AB53E64D11A}"/>
          </ac:cxnSpMkLst>
        </pc:cxnChg>
      </pc:sldChg>
      <pc:sldChg chg="delSp modSp new">
        <pc:chgData name="Мамытова Нургуль" userId="S::mamytova.nurgul@kaznu.kz::2bb22d7f-99ae-444f-a66c-b24e62130d98" providerId="AD" clId="Web-{513F3011-521B-4A37-8FD3-E8F6CEC705F1}" dt="2020-09-15T15:06:04.231" v="104" actId="14100"/>
        <pc:sldMkLst>
          <pc:docMk/>
          <pc:sldMk cId="2679636330" sldId="257"/>
        </pc:sldMkLst>
        <pc:spChg chg="mod">
          <ac:chgData name="Мамытова Нургуль" userId="S::mamytova.nurgul@kaznu.kz::2bb22d7f-99ae-444f-a66c-b24e62130d98" providerId="AD" clId="Web-{513F3011-521B-4A37-8FD3-E8F6CEC705F1}" dt="2020-09-15T15:06:04.231" v="104" actId="14100"/>
          <ac:spMkLst>
            <pc:docMk/>
            <pc:sldMk cId="2679636330" sldId="257"/>
            <ac:spMk id="2" creationId="{82CBA7B9-5CA0-4BBE-958D-C8FFE3B6E384}"/>
          </ac:spMkLst>
        </pc:spChg>
        <pc:spChg chg="del">
          <ac:chgData name="Мамытова Нургуль" userId="S::mamytova.nurgul@kaznu.kz::2bb22d7f-99ae-444f-a66c-b24e62130d98" providerId="AD" clId="Web-{513F3011-521B-4A37-8FD3-E8F6CEC705F1}" dt="2020-09-15T15:04:40.059" v="87"/>
          <ac:spMkLst>
            <pc:docMk/>
            <pc:sldMk cId="2679636330" sldId="257"/>
            <ac:spMk id="3" creationId="{F45DE11B-B6C9-4D6D-9B1E-A75593CCD83A}"/>
          </ac:spMkLst>
        </pc:spChg>
      </pc:sldChg>
      <pc:sldChg chg="addSp delSp modSp new">
        <pc:chgData name="Мамытова Нургуль" userId="S::mamytova.nurgul@kaznu.kz::2bb22d7f-99ae-444f-a66c-b24e62130d98" providerId="AD" clId="Web-{513F3011-521B-4A37-8FD3-E8F6CEC705F1}" dt="2020-09-15T15:17:13.121" v="317" actId="14100"/>
        <pc:sldMkLst>
          <pc:docMk/>
          <pc:sldMk cId="72075831" sldId="258"/>
        </pc:sldMkLst>
        <pc:spChg chg="mod">
          <ac:chgData name="Мамытова Нургуль" userId="S::mamytova.nurgul@kaznu.kz::2bb22d7f-99ae-444f-a66c-b24e62130d98" providerId="AD" clId="Web-{513F3011-521B-4A37-8FD3-E8F6CEC705F1}" dt="2020-09-15T15:12:41.200" v="183" actId="20577"/>
          <ac:spMkLst>
            <pc:docMk/>
            <pc:sldMk cId="72075831" sldId="258"/>
            <ac:spMk id="2" creationId="{421F20EB-542C-4722-8B9D-631D378DAF3B}"/>
          </ac:spMkLst>
        </pc:spChg>
        <pc:spChg chg="mod">
          <ac:chgData name="Мамытова Нургуль" userId="S::mamytova.nurgul@kaznu.kz::2bb22d7f-99ae-444f-a66c-b24e62130d98" providerId="AD" clId="Web-{513F3011-521B-4A37-8FD3-E8F6CEC705F1}" dt="2020-09-15T15:15:22.684" v="309" actId="20577"/>
          <ac:spMkLst>
            <pc:docMk/>
            <pc:sldMk cId="72075831" sldId="258"/>
            <ac:spMk id="3" creationId="{30D2985B-2062-4090-84B6-ED13FBAFBA30}"/>
          </ac:spMkLst>
        </pc:spChg>
        <pc:spChg chg="del mod">
          <ac:chgData name="Мамытова Нургуль" userId="S::mamytova.nurgul@kaznu.kz::2bb22d7f-99ae-444f-a66c-b24e62130d98" providerId="AD" clId="Web-{513F3011-521B-4A37-8FD3-E8F6CEC705F1}" dt="2020-09-15T15:16:45.231" v="312"/>
          <ac:spMkLst>
            <pc:docMk/>
            <pc:sldMk cId="72075831" sldId="258"/>
            <ac:spMk id="4" creationId="{B8503ED5-6432-4E4B-A391-3075A3FFA1F5}"/>
          </ac:spMkLst>
        </pc:spChg>
        <pc:picChg chg="add mod ord">
          <ac:chgData name="Мамытова Нургуль" userId="S::mamytova.nurgul@kaznu.kz::2bb22d7f-99ae-444f-a66c-b24e62130d98" providerId="AD" clId="Web-{513F3011-521B-4A37-8FD3-E8F6CEC705F1}" dt="2020-09-15T15:17:13.121" v="317" actId="14100"/>
          <ac:picMkLst>
            <pc:docMk/>
            <pc:sldMk cId="72075831" sldId="258"/>
            <ac:picMk id="5" creationId="{049741B3-4BEA-424B-8238-53AEC6206AE8}"/>
          </ac:picMkLst>
        </pc:picChg>
      </pc:sldChg>
      <pc:sldChg chg="addSp modSp new">
        <pc:chgData name="Мамытова Нургуль" userId="S::mamytova.nurgul@kaznu.kz::2bb22d7f-99ae-444f-a66c-b24e62130d98" providerId="AD" clId="Web-{513F3011-521B-4A37-8FD3-E8F6CEC705F1}" dt="2020-09-15T15:30:41.059" v="423" actId="20577"/>
        <pc:sldMkLst>
          <pc:docMk/>
          <pc:sldMk cId="1674403177" sldId="259"/>
        </pc:sldMkLst>
        <pc:spChg chg="add mod">
          <ac:chgData name="Мамытова Нургуль" userId="S::mamytova.nurgul@kaznu.kz::2bb22d7f-99ae-444f-a66c-b24e62130d98" providerId="AD" clId="Web-{513F3011-521B-4A37-8FD3-E8F6CEC705F1}" dt="2020-09-15T15:30:41.059" v="423" actId="20577"/>
          <ac:spMkLst>
            <pc:docMk/>
            <pc:sldMk cId="1674403177" sldId="259"/>
            <ac:spMk id="2" creationId="{E3404BBF-0FF8-4706-A30D-B9FBA9714114}"/>
          </ac:spMkLst>
        </pc:spChg>
      </pc:sldChg>
      <pc:sldChg chg="addSp delSp modSp new">
        <pc:chgData name="Мамытова Нургуль" userId="S::mamytova.nurgul@kaznu.kz::2bb22d7f-99ae-444f-a66c-b24e62130d98" providerId="AD" clId="Web-{513F3011-521B-4A37-8FD3-E8F6CEC705F1}" dt="2020-09-15T15:34:44.981" v="511" actId="14100"/>
        <pc:sldMkLst>
          <pc:docMk/>
          <pc:sldMk cId="2068971778" sldId="260"/>
        </pc:sldMkLst>
        <pc:spChg chg="mod">
          <ac:chgData name="Мамытова Нургуль" userId="S::mamytova.nurgul@kaznu.kz::2bb22d7f-99ae-444f-a66c-b24e62130d98" providerId="AD" clId="Web-{513F3011-521B-4A37-8FD3-E8F6CEC705F1}" dt="2020-09-15T15:31:44.590" v="426" actId="20577"/>
          <ac:spMkLst>
            <pc:docMk/>
            <pc:sldMk cId="2068971778" sldId="260"/>
            <ac:spMk id="2" creationId="{2AD88A86-FE00-46A5-ABC6-F60DA92EA8C4}"/>
          </ac:spMkLst>
        </pc:spChg>
        <pc:spChg chg="mod">
          <ac:chgData name="Мамытова Нургуль" userId="S::mamytova.nurgul@kaznu.kz::2bb22d7f-99ae-444f-a66c-b24e62130d98" providerId="AD" clId="Web-{513F3011-521B-4A37-8FD3-E8F6CEC705F1}" dt="2020-09-15T15:34:44.981" v="511" actId="14100"/>
          <ac:spMkLst>
            <pc:docMk/>
            <pc:sldMk cId="2068971778" sldId="260"/>
            <ac:spMk id="3" creationId="{F24DE795-EB83-48F9-9FC0-BA059856AA77}"/>
          </ac:spMkLst>
        </pc:spChg>
        <pc:spChg chg="del">
          <ac:chgData name="Мамытова Нургуль" userId="S::mamytova.nurgul@kaznu.kz::2bb22d7f-99ae-444f-a66c-b24e62130d98" providerId="AD" clId="Web-{513F3011-521B-4A37-8FD3-E8F6CEC705F1}" dt="2020-09-15T15:33:14.418" v="490"/>
          <ac:spMkLst>
            <pc:docMk/>
            <pc:sldMk cId="2068971778" sldId="260"/>
            <ac:spMk id="4" creationId="{90890F9D-7E9E-41A4-B111-CBE1F1747EEE}"/>
          </ac:spMkLst>
        </pc:spChg>
        <pc:graphicFrameChg chg="add mod ord modGraphic">
          <ac:chgData name="Мамытова Нургуль" userId="S::mamytova.nurgul@kaznu.kz::2bb22d7f-99ae-444f-a66c-b24e62130d98" providerId="AD" clId="Web-{513F3011-521B-4A37-8FD3-E8F6CEC705F1}" dt="2020-09-15T15:34:39.434" v="510" actId="20577"/>
          <ac:graphicFrameMkLst>
            <pc:docMk/>
            <pc:sldMk cId="2068971778" sldId="260"/>
            <ac:graphicFrameMk id="5" creationId="{BD35D2BC-538F-4A42-B84C-98B26853DBF9}"/>
          </ac:graphicFrameMkLst>
        </pc:graphicFrameChg>
      </pc:sldChg>
      <pc:sldChg chg="addSp modSp new">
        <pc:chgData name="Мамытова Нургуль" userId="S::mamytova.nurgul@kaznu.kz::2bb22d7f-99ae-444f-a66c-b24e62130d98" providerId="AD" clId="Web-{513F3011-521B-4A37-8FD3-E8F6CEC705F1}" dt="2020-09-15T16:22:12.245" v="807" actId="14100"/>
        <pc:sldMkLst>
          <pc:docMk/>
          <pc:sldMk cId="1307168686" sldId="261"/>
        </pc:sldMkLst>
        <pc:spChg chg="add mod">
          <ac:chgData name="Мамытова Нургуль" userId="S::mamytova.nurgul@kaznu.kz::2bb22d7f-99ae-444f-a66c-b24e62130d98" providerId="AD" clId="Web-{513F3011-521B-4A37-8FD3-E8F6CEC705F1}" dt="2020-09-15T16:22:12.245" v="807" actId="14100"/>
          <ac:spMkLst>
            <pc:docMk/>
            <pc:sldMk cId="1307168686" sldId="261"/>
            <ac:spMk id="2" creationId="{ACEFA003-0A50-4806-B42A-F9F5A6E318AD}"/>
          </ac:spMkLst>
        </pc:spChg>
      </pc:sldChg>
      <pc:sldChg chg="new del">
        <pc:chgData name="Мамытова Нургуль" userId="S::mamytova.nurgul@kaznu.kz::2bb22d7f-99ae-444f-a66c-b24e62130d98" providerId="AD" clId="Web-{513F3011-521B-4A37-8FD3-E8F6CEC705F1}" dt="2020-09-15T15:44:32.731" v="548"/>
        <pc:sldMkLst>
          <pc:docMk/>
          <pc:sldMk cId="3189235100" sldId="262"/>
        </pc:sldMkLst>
      </pc:sldChg>
      <pc:sldChg chg="addSp delSp modSp new mod setBg">
        <pc:chgData name="Мамытова Нургуль" userId="S::mamytova.nurgul@kaznu.kz::2bb22d7f-99ae-444f-a66c-b24e62130d98" providerId="AD" clId="Web-{513F3011-521B-4A37-8FD3-E8F6CEC705F1}" dt="2020-09-15T15:51:14.512" v="619" actId="20577"/>
        <pc:sldMkLst>
          <pc:docMk/>
          <pc:sldMk cId="2358794093" sldId="263"/>
        </pc:sldMkLst>
        <pc:spChg chg="mod">
          <ac:chgData name="Мамытова Нургуль" userId="S::mamytova.nurgul@kaznu.kz::2bb22d7f-99ae-444f-a66c-b24e62130d98" providerId="AD" clId="Web-{513F3011-521B-4A37-8FD3-E8F6CEC705F1}" dt="2020-09-15T15:49:36.700" v="613"/>
          <ac:spMkLst>
            <pc:docMk/>
            <pc:sldMk cId="2358794093" sldId="263"/>
            <ac:spMk id="2" creationId="{39D00581-E16C-4739-B59C-8AAFB8814182}"/>
          </ac:spMkLst>
        </pc:spChg>
        <pc:spChg chg="del">
          <ac:chgData name="Мамытова Нургуль" userId="S::mamytova.nurgul@kaznu.kz::2bb22d7f-99ae-444f-a66c-b24e62130d98" providerId="AD" clId="Web-{513F3011-521B-4A37-8FD3-E8F6CEC705F1}" dt="2020-09-15T15:43:29.325" v="544"/>
          <ac:spMkLst>
            <pc:docMk/>
            <pc:sldMk cId="2358794093" sldId="263"/>
            <ac:spMk id="3" creationId="{C59ABB80-9C95-4BE6-8FF5-5455AB2260CC}"/>
          </ac:spMkLst>
        </pc:spChg>
        <pc:spChg chg="add del mod">
          <ac:chgData name="Мамытова Нургуль" userId="S::mamytova.nurgul@kaznu.kz::2bb22d7f-99ae-444f-a66c-b24e62130d98" providerId="AD" clId="Web-{513F3011-521B-4A37-8FD3-E8F6CEC705F1}" dt="2020-09-15T15:44:17.512" v="547"/>
          <ac:spMkLst>
            <pc:docMk/>
            <pc:sldMk cId="2358794093" sldId="263"/>
            <ac:spMk id="20" creationId="{FED5AFE8-D7F3-4F78-97DF-668431D2FD1D}"/>
          </ac:spMkLst>
        </pc:spChg>
        <pc:spChg chg="add">
          <ac:chgData name="Мамытова Нургуль" userId="S::mamytova.nurgul@kaznu.kz::2bb22d7f-99ae-444f-a66c-b24e62130d98" providerId="AD" clId="Web-{513F3011-521B-4A37-8FD3-E8F6CEC705F1}" dt="2020-09-15T15:49:36.700" v="613"/>
          <ac:spMkLst>
            <pc:docMk/>
            <pc:sldMk cId="2358794093" sldId="263"/>
            <ac:spMk id="97" creationId="{BD4C0BBB-0042-4603-A226-6117F3FD5B3C}"/>
          </ac:spMkLst>
        </pc:spChg>
        <pc:spChg chg="add">
          <ac:chgData name="Мамытова Нургуль" userId="S::mamytova.nurgul@kaznu.kz::2bb22d7f-99ae-444f-a66c-b24e62130d98" providerId="AD" clId="Web-{513F3011-521B-4A37-8FD3-E8F6CEC705F1}" dt="2020-09-15T15:49:36.700" v="613"/>
          <ac:spMkLst>
            <pc:docMk/>
            <pc:sldMk cId="2358794093" sldId="263"/>
            <ac:spMk id="99" creationId="{EC44F520-2598-460E-9F91-B02F60830CA2}"/>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1" creationId="{1DBC8414-BE7E-4B6C-A114-B2C3795C883F}"/>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3" creationId="{0EC398C5-5C2E-4038-9DB3-DE2B5A9BEFFB}"/>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5" creationId="{A2F10B26-073B-4B10-8AAA-161242DD82B0}"/>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7" creationId="{610DBBC7-698F-4A54-B1CB-A99F9CC356DF}"/>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9" creationId="{DE6E822A-8BCF-432C-83E6-BBE821476CD4}"/>
          </ac:spMkLst>
        </pc:spChg>
        <pc:spChg chg="add del mod">
          <ac:chgData name="Мамытова Нургуль" userId="S::mamytova.nurgul@kaznu.kz::2bb22d7f-99ae-444f-a66c-b24e62130d98" providerId="AD" clId="Web-{513F3011-521B-4A37-8FD3-E8F6CEC705F1}" dt="2020-09-15T15:49:00.887" v="606"/>
          <ac:spMkLst>
            <pc:docMk/>
            <pc:sldMk cId="2358794093" sldId="263"/>
            <ac:spMk id="536" creationId="{44F3D415-B77C-494D-8665-2C895A9F85DC}"/>
          </ac:spMkLst>
        </pc:spChg>
        <pc:spChg chg="add del mod">
          <ac:chgData name="Мамытова Нургуль" userId="S::mamytova.nurgul@kaznu.kz::2bb22d7f-99ae-444f-a66c-b24e62130d98" providerId="AD" clId="Web-{513F3011-521B-4A37-8FD3-E8F6CEC705F1}" dt="2020-09-15T15:49:23.543" v="608"/>
          <ac:spMkLst>
            <pc:docMk/>
            <pc:sldMk cId="2358794093" sldId="263"/>
            <ac:spMk id="539" creationId="{B02E81ED-81A8-4025-8F90-DF981E044E69}"/>
          </ac:spMkLst>
        </pc:spChg>
        <pc:spChg chg="add mod">
          <ac:chgData name="Мамытова Нургуль" userId="S::mamytova.nurgul@kaznu.kz::2bb22d7f-99ae-444f-a66c-b24e62130d98" providerId="AD" clId="Web-{513F3011-521B-4A37-8FD3-E8F6CEC705F1}" dt="2020-09-15T15:51:14.512" v="619" actId="20577"/>
          <ac:spMkLst>
            <pc:docMk/>
            <pc:sldMk cId="2358794093" sldId="263"/>
            <ac:spMk id="541" creationId="{A025A1AC-5D24-42CD-8A20-138ED08289A7}"/>
          </ac:spMkLst>
        </pc:spChg>
        <pc:graphicFrameChg chg="add del mod ord modGraphic">
          <ac:chgData name="Мамытова Нургуль" userId="S::mamytova.nurgul@kaznu.kz::2bb22d7f-99ae-444f-a66c-b24e62130d98" providerId="AD" clId="Web-{513F3011-521B-4A37-8FD3-E8F6CEC705F1}" dt="2020-09-15T15:48:54.309" v="605"/>
          <ac:graphicFrameMkLst>
            <pc:docMk/>
            <pc:sldMk cId="2358794093" sldId="263"/>
            <ac:graphicFrameMk id="4" creationId="{AD1E1514-A104-454E-A19B-C56B50702901}"/>
          </ac:graphicFrameMkLst>
        </pc:graphicFrameChg>
        <pc:picChg chg="add del mod ord">
          <ac:chgData name="Мамытова Нургуль" userId="S::mamytova.nurgul@kaznu.kz::2bb22d7f-99ae-444f-a66c-b24e62130d98" providerId="AD" clId="Web-{513F3011-521B-4A37-8FD3-E8F6CEC705F1}" dt="2020-09-15T15:49:06.637" v="607"/>
          <ac:picMkLst>
            <pc:docMk/>
            <pc:sldMk cId="2358794093" sldId="263"/>
            <ac:picMk id="537" creationId="{94F4FCF9-A382-4DF7-81E7-BAB86ED54EBB}"/>
          </ac:picMkLst>
        </pc:picChg>
        <pc:picChg chg="add mod ord">
          <ac:chgData name="Мамытова Нургуль" userId="S::mamytova.nurgul@kaznu.kz::2bb22d7f-99ae-444f-a66c-b24e62130d98" providerId="AD" clId="Web-{513F3011-521B-4A37-8FD3-E8F6CEC705F1}" dt="2020-09-15T15:49:42.825" v="614" actId="14100"/>
          <ac:picMkLst>
            <pc:docMk/>
            <pc:sldMk cId="2358794093" sldId="263"/>
            <ac:picMk id="540" creationId="{F138112D-A0D4-43F5-809F-5BD5CE4E21F4}"/>
          </ac:picMkLst>
        </pc:picChg>
      </pc:sldChg>
      <pc:sldChg chg="addSp delSp modSp new">
        <pc:chgData name="Мамытова Нургуль" userId="S::mamytova.nurgul@kaznu.kz::2bb22d7f-99ae-444f-a66c-b24e62130d98" providerId="AD" clId="Web-{513F3011-521B-4A37-8FD3-E8F6CEC705F1}" dt="2020-09-15T16:34:09.492" v="1016" actId="14100"/>
        <pc:sldMkLst>
          <pc:docMk/>
          <pc:sldMk cId="3866136057" sldId="264"/>
        </pc:sldMkLst>
        <pc:spChg chg="mod">
          <ac:chgData name="Мамытова Нургуль" userId="S::mamytova.nurgul@kaznu.kz::2bb22d7f-99ae-444f-a66c-b24e62130d98" providerId="AD" clId="Web-{513F3011-521B-4A37-8FD3-E8F6CEC705F1}" dt="2020-09-15T16:34:09.492" v="1016" actId="14100"/>
          <ac:spMkLst>
            <pc:docMk/>
            <pc:sldMk cId="3866136057" sldId="264"/>
            <ac:spMk id="2" creationId="{438E66B9-FA61-42D8-9E04-AF2843B3A693}"/>
          </ac:spMkLst>
        </pc:spChg>
        <pc:spChg chg="mod">
          <ac:chgData name="Мамытова Нургуль" userId="S::mamytova.nurgul@kaznu.kz::2bb22d7f-99ae-444f-a66c-b24e62130d98" providerId="AD" clId="Web-{513F3011-521B-4A37-8FD3-E8F6CEC705F1}" dt="2020-09-15T16:33:35.036" v="1009" actId="20577"/>
          <ac:spMkLst>
            <pc:docMk/>
            <pc:sldMk cId="3866136057" sldId="264"/>
            <ac:spMk id="3" creationId="{F8640778-B42C-46BF-BDC7-66C545148A89}"/>
          </ac:spMkLst>
        </pc:spChg>
        <pc:graphicFrameChg chg="add del mod modGraphic">
          <ac:chgData name="Мамытова Нургуль" userId="S::mamytova.nurgul@kaznu.kz::2bb22d7f-99ae-444f-a66c-b24e62130d98" providerId="AD" clId="Web-{513F3011-521B-4A37-8FD3-E8F6CEC705F1}" dt="2020-09-15T16:27:03.066" v="964"/>
          <ac:graphicFrameMkLst>
            <pc:docMk/>
            <pc:sldMk cId="3866136057" sldId="264"/>
            <ac:graphicFrameMk id="4" creationId="{0C8DE3BB-122A-4649-BCF8-EE590CC24F7A}"/>
          </ac:graphicFrameMkLst>
        </pc:graphicFrameChg>
        <pc:graphicFrameChg chg="add mod modGraphic">
          <ac:chgData name="Мамытова Нургуль" userId="S::mamytova.nurgul@kaznu.kz::2bb22d7f-99ae-444f-a66c-b24e62130d98" providerId="AD" clId="Web-{513F3011-521B-4A37-8FD3-E8F6CEC705F1}" dt="2020-09-15T16:33:46.037" v="1013" actId="14100"/>
          <ac:graphicFrameMkLst>
            <pc:docMk/>
            <pc:sldMk cId="3866136057" sldId="264"/>
            <ac:graphicFrameMk id="15" creationId="{2509953D-DF4F-46B3-8164-447CF33FA7C3}"/>
          </ac:graphicFrameMkLst>
        </pc:graphicFrameChg>
      </pc:sldChg>
      <pc:sldChg chg="addSp delSp modSp new mod setBg">
        <pc:chgData name="Мамытова Нургуль" userId="S::mamytova.nurgul@kaznu.kz::2bb22d7f-99ae-444f-a66c-b24e62130d98" providerId="AD" clId="Web-{513F3011-521B-4A37-8FD3-E8F6CEC705F1}" dt="2020-09-15T16:45:27.408" v="1109"/>
        <pc:sldMkLst>
          <pc:docMk/>
          <pc:sldMk cId="2497499964" sldId="265"/>
        </pc:sldMkLst>
        <pc:spChg chg="mod">
          <ac:chgData name="Мамытова Нургуль" userId="S::mamytova.nurgul@kaznu.kz::2bb22d7f-99ae-444f-a66c-b24e62130d98" providerId="AD" clId="Web-{513F3011-521B-4A37-8FD3-E8F6CEC705F1}" dt="2020-09-15T16:45:27.408" v="1109"/>
          <ac:spMkLst>
            <pc:docMk/>
            <pc:sldMk cId="2497499964" sldId="265"/>
            <ac:spMk id="2" creationId="{B9E89575-33A8-4076-A721-D22805459417}"/>
          </ac:spMkLst>
        </pc:spChg>
        <pc:spChg chg="mod">
          <ac:chgData name="Мамытова Нургуль" userId="S::mamytova.nurgul@kaznu.kz::2bb22d7f-99ae-444f-a66c-b24e62130d98" providerId="AD" clId="Web-{513F3011-521B-4A37-8FD3-E8F6CEC705F1}" dt="2020-09-15T16:45:27.408" v="1109"/>
          <ac:spMkLst>
            <pc:docMk/>
            <pc:sldMk cId="2497499964" sldId="265"/>
            <ac:spMk id="3" creationId="{EE038BA8-D614-4B11-817B-0F39949C4795}"/>
          </ac:spMkLst>
        </pc:spChg>
        <pc:spChg chg="del mod">
          <ac:chgData name="Мамытова Нургуль" userId="S::mamytova.nurgul@kaznu.kz::2bb22d7f-99ae-444f-a66c-b24e62130d98" providerId="AD" clId="Web-{513F3011-521B-4A37-8FD3-E8F6CEC705F1}" dt="2020-09-15T16:44:48.545" v="1102"/>
          <ac:spMkLst>
            <pc:docMk/>
            <pc:sldMk cId="2497499964" sldId="265"/>
            <ac:spMk id="4" creationId="{EDF00D20-76EF-46F8-9BCF-8410D90543D7}"/>
          </ac:spMkLst>
        </pc:spChg>
        <pc:spChg chg="add del mod">
          <ac:chgData name="Мамытова Нургуль" userId="S::mamytova.nurgul@kaznu.kz::2bb22d7f-99ae-444f-a66c-b24e62130d98" providerId="AD" clId="Web-{513F3011-521B-4A37-8FD3-E8F6CEC705F1}" dt="2020-09-15T16:45:14.298" v="1104"/>
          <ac:spMkLst>
            <pc:docMk/>
            <pc:sldMk cId="2497499964" sldId="265"/>
            <ac:spMk id="7" creationId="{0579276A-3B3C-4FC4-A411-C11C88617F79}"/>
          </ac:spMkLst>
        </pc:spChg>
        <pc:spChg chg="add">
          <ac:chgData name="Мамытова Нургуль" userId="S::mamytova.nurgul@kaznu.kz::2bb22d7f-99ae-444f-a66c-b24e62130d98" providerId="AD" clId="Web-{513F3011-521B-4A37-8FD3-E8F6CEC705F1}" dt="2020-09-15T16:45:27.408" v="1109"/>
          <ac:spMkLst>
            <pc:docMk/>
            <pc:sldMk cId="2497499964" sldId="265"/>
            <ac:spMk id="13" creationId="{BD4C0BBB-0042-4603-A226-6117F3FD5B3C}"/>
          </ac:spMkLst>
        </pc:spChg>
        <pc:spChg chg="add">
          <ac:chgData name="Мамытова Нургуль" userId="S::mamytova.nurgul@kaznu.kz::2bb22d7f-99ae-444f-a66c-b24e62130d98" providerId="AD" clId="Web-{513F3011-521B-4A37-8FD3-E8F6CEC705F1}" dt="2020-09-15T16:45:27.408" v="1109"/>
          <ac:spMkLst>
            <pc:docMk/>
            <pc:sldMk cId="2497499964" sldId="265"/>
            <ac:spMk id="15" creationId="{EC44F520-2598-460E-9F91-B02F60830CA2}"/>
          </ac:spMkLst>
        </pc:spChg>
        <pc:spChg chg="add">
          <ac:chgData name="Мамытова Нургуль" userId="S::mamytova.nurgul@kaznu.kz::2bb22d7f-99ae-444f-a66c-b24e62130d98" providerId="AD" clId="Web-{513F3011-521B-4A37-8FD3-E8F6CEC705F1}" dt="2020-09-15T16:45:27.408" v="1109"/>
          <ac:spMkLst>
            <pc:docMk/>
            <pc:sldMk cId="2497499964" sldId="265"/>
            <ac:spMk id="17" creationId="{979E27D9-03C7-44E2-9FF8-15D0C8506AF7}"/>
          </ac:spMkLst>
        </pc:spChg>
        <pc:spChg chg="add">
          <ac:chgData name="Мамытова Нургуль" userId="S::mamytova.nurgul@kaznu.kz::2bb22d7f-99ae-444f-a66c-b24e62130d98" providerId="AD" clId="Web-{513F3011-521B-4A37-8FD3-E8F6CEC705F1}" dt="2020-09-15T16:45:27.408" v="1109"/>
          <ac:spMkLst>
            <pc:docMk/>
            <pc:sldMk cId="2497499964" sldId="265"/>
            <ac:spMk id="19" creationId="{EEBF1590-3B36-48EE-A89D-3B6F3CB256AB}"/>
          </ac:spMkLst>
        </pc:spChg>
        <pc:spChg chg="add">
          <ac:chgData name="Мамытова Нургуль" userId="S::mamytova.nurgul@kaznu.kz::2bb22d7f-99ae-444f-a66c-b24e62130d98" providerId="AD" clId="Web-{513F3011-521B-4A37-8FD3-E8F6CEC705F1}" dt="2020-09-15T16:45:27.408" v="1109"/>
          <ac:spMkLst>
            <pc:docMk/>
            <pc:sldMk cId="2497499964" sldId="265"/>
            <ac:spMk id="21" creationId="{AC8F6C8C-AB5A-4548-942D-E3FD40ACBC49}"/>
          </ac:spMkLst>
        </pc:spChg>
        <pc:picChg chg="add del mod ord">
          <ac:chgData name="Мамытова Нургуль" userId="S::mamytova.nurgul@kaznu.kz::2bb22d7f-99ae-444f-a66c-b24e62130d98" providerId="AD" clId="Web-{513F3011-521B-4A37-8FD3-E8F6CEC705F1}" dt="2020-09-15T16:44:52.061" v="1103"/>
          <ac:picMkLst>
            <pc:docMk/>
            <pc:sldMk cId="2497499964" sldId="265"/>
            <ac:picMk id="5" creationId="{A021D225-59E3-41F2-87E9-033461BE616B}"/>
          </ac:picMkLst>
        </pc:picChg>
        <pc:picChg chg="add mod ord">
          <ac:chgData name="Мамытова Нургуль" userId="S::mamytova.nurgul@kaznu.kz::2bb22d7f-99ae-444f-a66c-b24e62130d98" providerId="AD" clId="Web-{513F3011-521B-4A37-8FD3-E8F6CEC705F1}" dt="2020-09-15T16:45:27.408" v="1109"/>
          <ac:picMkLst>
            <pc:docMk/>
            <pc:sldMk cId="2497499964" sldId="265"/>
            <ac:picMk id="8" creationId="{BBF8D477-C078-4E44-BD93-665A7ACF9A44}"/>
          </ac:picMkLst>
        </pc:picChg>
      </pc:sldChg>
      <pc:sldChg chg="new">
        <pc:chgData name="Мамытова Нургуль" userId="S::mamytova.nurgul@kaznu.kz::2bb22d7f-99ae-444f-a66c-b24e62130d98" providerId="AD" clId="Web-{513F3011-521B-4A37-8FD3-E8F6CEC705F1}" dt="2020-09-15T16:45:41.722" v="1110"/>
        <pc:sldMkLst>
          <pc:docMk/>
          <pc:sldMk cId="1894200470" sldId="266"/>
        </pc:sldMkLst>
      </pc:sldChg>
      <pc:sldChg chg="addSp delSp modSp new">
        <pc:chgData name="Мамытова Нургуль" userId="S::mamytova.nurgul@kaznu.kz::2bb22d7f-99ae-444f-a66c-b24e62130d98" providerId="AD" clId="Web-{513F3011-521B-4A37-8FD3-E8F6CEC705F1}" dt="2020-09-15T16:50:38.371" v="1158" actId="20577"/>
        <pc:sldMkLst>
          <pc:docMk/>
          <pc:sldMk cId="3055480291" sldId="267"/>
        </pc:sldMkLst>
        <pc:spChg chg="del">
          <ac:chgData name="Мамытова Нургуль" userId="S::mamytova.nurgul@kaznu.kz::2bb22d7f-99ae-444f-a66c-b24e62130d98" providerId="AD" clId="Web-{513F3011-521B-4A37-8FD3-E8F6CEC705F1}" dt="2020-09-15T16:47:59.139" v="1115"/>
          <ac:spMkLst>
            <pc:docMk/>
            <pc:sldMk cId="3055480291" sldId="267"/>
            <ac:spMk id="2" creationId="{B5B2F340-279E-4E48-9E5A-AC4C77253D6C}"/>
          </ac:spMkLst>
        </pc:spChg>
        <pc:spChg chg="mod">
          <ac:chgData name="Мамытова Нургуль" userId="S::mamytova.nurgul@kaznu.kz::2bb22d7f-99ae-444f-a66c-b24e62130d98" providerId="AD" clId="Web-{513F3011-521B-4A37-8FD3-E8F6CEC705F1}" dt="2020-09-15T16:50:38.371" v="1158" actId="20577"/>
          <ac:spMkLst>
            <pc:docMk/>
            <pc:sldMk cId="3055480291" sldId="267"/>
            <ac:spMk id="3" creationId="{F943CAB6-C9EC-4332-9DE7-987E27F4568E}"/>
          </ac:spMkLst>
        </pc:spChg>
        <pc:graphicFrameChg chg="add del mod modGraphic">
          <ac:chgData name="Мамытова Нургуль" userId="S::mamytova.nurgul@kaznu.kz::2bb22d7f-99ae-444f-a66c-b24e62130d98" providerId="AD" clId="Web-{513F3011-521B-4A37-8FD3-E8F6CEC705F1}" dt="2020-09-15T16:50:16.370" v="1156"/>
          <ac:graphicFrameMkLst>
            <pc:docMk/>
            <pc:sldMk cId="3055480291" sldId="267"/>
            <ac:graphicFrameMk id="4" creationId="{1CBCE1CA-3EFF-4943-BA41-A37F3C3796D4}"/>
          </ac:graphicFrameMkLst>
        </pc:graphicFrameChg>
      </pc:sldChg>
      <pc:sldMasterChg chg="add del addSldLayout delSldLayout">
        <pc:chgData name="Мамытова Нургуль" userId="S::mamytova.nurgul@kaznu.kz::2bb22d7f-99ae-444f-a66c-b24e62130d98" providerId="AD" clId="Web-{513F3011-521B-4A37-8FD3-E8F6CEC705F1}" dt="2020-09-15T14:36:43.134" v="64"/>
        <pc:sldMasterMkLst>
          <pc:docMk/>
          <pc:sldMasterMk cId="3154979492" sldId="2147483648"/>
        </pc:sldMasterMkLst>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161079921" sldId="2147483649"/>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703711724" sldId="2147483650"/>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4076369896" sldId="2147483651"/>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625762208" sldId="2147483652"/>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188002762" sldId="2147483653"/>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295335545" sldId="2147483654"/>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1988754143" sldId="2147483655"/>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3665695281" sldId="2147483656"/>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134169247" sldId="2147483657"/>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065727480" sldId="2147483658"/>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812261758" sldId="2147483659"/>
          </pc:sldLayoutMkLst>
        </pc:sldLayoutChg>
      </pc:sldMasterChg>
      <pc:sldMasterChg chg="add del replId addSldLayout delSldLayout">
        <pc:chgData name="Мамытова Нургуль" userId="S::mamytova.nurgul@kaznu.kz::2bb22d7f-99ae-444f-a66c-b24e62130d98" providerId="AD" clId="Web-{513F3011-521B-4A37-8FD3-E8F6CEC705F1}" dt="2020-09-15T14:36:43.025" v="63"/>
        <pc:sldMasterMkLst>
          <pc:docMk/>
          <pc:sldMasterMk cId="194317618" sldId="2147483660"/>
        </pc:sldMasterMkLst>
        <pc:sldLayoutChg chg="add del">
          <pc:chgData name="Мамытова Нургуль" userId="S::mamytova.nurgul@kaznu.kz::2bb22d7f-99ae-444f-a66c-b24e62130d98" providerId="AD" clId="Web-{513F3011-521B-4A37-8FD3-E8F6CEC705F1}" dt="2020-09-15T14:36:43.025" v="63"/>
          <pc:sldLayoutMkLst>
            <pc:docMk/>
            <pc:sldMasterMk cId="194317618" sldId="2147483660"/>
            <pc:sldLayoutMk cId="2500903535" sldId="2147483661"/>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3903364866" sldId="2147483662"/>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793612588" sldId="2147483663"/>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225805263" sldId="2147483664"/>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2820156971" sldId="2147483665"/>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3168654525" sldId="2147483666"/>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3779311529" sldId="2147483667"/>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646988961" sldId="2147483668"/>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928201012" sldId="2147483669"/>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3879565222" sldId="2147483670"/>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24736208" sldId="2147483671"/>
          </pc:sldLayoutMkLst>
        </pc:sldLayoutChg>
      </pc:sldMasterChg>
      <pc:sldMasterChg chg="add del addSldLayout delSldLayout">
        <pc:chgData name="Мамытова Нургуль" userId="S::mamytova.nurgul@kaznu.kz::2bb22d7f-99ae-444f-a66c-b24e62130d98" providerId="AD" clId="Web-{513F3011-521B-4A37-8FD3-E8F6CEC705F1}" dt="2020-09-15T14:38:09.901" v="67"/>
        <pc:sldMasterMkLst>
          <pc:docMk/>
          <pc:sldMasterMk cId="693332959" sldId="2147483725"/>
        </pc:sldMasterMkLst>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2593787563" sldId="2147483714"/>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591857767" sldId="2147483715"/>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1003901342" sldId="2147483716"/>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939809516" sldId="2147483717"/>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2367005462" sldId="2147483718"/>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447637230" sldId="2147483719"/>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1567592982" sldId="2147483720"/>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1211386753" sldId="2147483721"/>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2843689397" sldId="2147483722"/>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3923668808" sldId="2147483723"/>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2571848655" sldId="2147483724"/>
          </pc:sldLayoutMkLst>
        </pc:sldLayoutChg>
      </pc:sldMasterChg>
      <pc:sldMasterChg chg="add addSldLayout">
        <pc:chgData name="Мамытова Нургуль" userId="S::mamytova.nurgul@kaznu.kz::2bb22d7f-99ae-444f-a66c-b24e62130d98" providerId="AD" clId="Web-{513F3011-521B-4A37-8FD3-E8F6CEC705F1}" dt="2020-09-15T14:38:09.901" v="67"/>
        <pc:sldMasterMkLst>
          <pc:docMk/>
          <pc:sldMasterMk cId="302498681" sldId="2147483749"/>
        </pc:sldMasterMkLst>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192296732" sldId="2147483738"/>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294892794" sldId="2147483739"/>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666032089" sldId="2147483740"/>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1575819108" sldId="2147483741"/>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1847992132" sldId="2147483742"/>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999328730" sldId="2147483743"/>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864586223" sldId="2147483744"/>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803440163" sldId="2147483745"/>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720984839" sldId="2147483746"/>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4041018896" sldId="2147483747"/>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1195441510" sldId="2147483748"/>
          </pc:sldLayoutMkLst>
        </pc:sldLayoutChg>
      </pc:sldMasterChg>
    </pc:docChg>
  </pc:docChgLst>
  <pc:docChgLst>
    <pc:chgData name="Мамытова Нургуль" userId="S::mamytova.nurgul@kaznu.kz::2bb22d7f-99ae-444f-a66c-b24e62130d98" providerId="AD" clId="Web-{049AE07D-4F14-7C93-47E1-1A00F7E7D970}"/>
    <pc:docChg chg="addSld delSld modSld">
      <pc:chgData name="Мамытова Нургуль" userId="S::mamytova.nurgul@kaznu.kz::2bb22d7f-99ae-444f-a66c-b24e62130d98" providerId="AD" clId="Web-{049AE07D-4F14-7C93-47E1-1A00F7E7D970}" dt="2020-09-15T17:50:46.615" v="755"/>
      <pc:docMkLst>
        <pc:docMk/>
      </pc:docMkLst>
      <pc:sldChg chg="addSp delSp modSp">
        <pc:chgData name="Мамытова Нургуль" userId="S::mamytova.nurgul@kaznu.kz::2bb22d7f-99ae-444f-a66c-b24e62130d98" providerId="AD" clId="Web-{049AE07D-4F14-7C93-47E1-1A00F7E7D970}" dt="2020-09-15T17:50:46.615" v="755"/>
        <pc:sldMkLst>
          <pc:docMk/>
          <pc:sldMk cId="1351651579" sldId="256"/>
        </pc:sldMkLst>
        <pc:spChg chg="mod">
          <ac:chgData name="Мамытова Нургуль" userId="S::mamytova.nurgul@kaznu.kz::2bb22d7f-99ae-444f-a66c-b24e62130d98" providerId="AD" clId="Web-{049AE07D-4F14-7C93-47E1-1A00F7E7D970}" dt="2020-09-15T17:50:46.615" v="755"/>
          <ac:spMkLst>
            <pc:docMk/>
            <pc:sldMk cId="1351651579" sldId="256"/>
            <ac:spMk id="2" creationId="{00000000-0000-0000-0000-000000000000}"/>
          </ac:spMkLst>
        </pc:spChg>
        <pc:spChg chg="mod">
          <ac:chgData name="Мамытова Нургуль" userId="S::mamytova.nurgul@kaznu.kz::2bb22d7f-99ae-444f-a66c-b24e62130d98" providerId="AD" clId="Web-{049AE07D-4F14-7C93-47E1-1A00F7E7D970}" dt="2020-09-15T17:50:46.615" v="755"/>
          <ac:spMkLst>
            <pc:docMk/>
            <pc:sldMk cId="1351651579" sldId="256"/>
            <ac:spMk id="3" creationId="{00000000-0000-0000-0000-000000000000}"/>
          </ac:spMkLst>
        </pc:spChg>
        <pc:spChg chg="del">
          <ac:chgData name="Мамытова Нургуль" userId="S::mamytova.nurgul@kaznu.kz::2bb22d7f-99ae-444f-a66c-b24e62130d98" providerId="AD" clId="Web-{049AE07D-4F14-7C93-47E1-1A00F7E7D970}" dt="2020-09-15T17:50:46.615" v="755"/>
          <ac:spMkLst>
            <pc:docMk/>
            <pc:sldMk cId="1351651579" sldId="256"/>
            <ac:spMk id="28" creationId="{4D896123-1B32-4CB1-B2ED-E34BBC26B423}"/>
          </ac:spMkLst>
        </pc:spChg>
        <pc:spChg chg="del">
          <ac:chgData name="Мамытова Нургуль" userId="S::mamytova.nurgul@kaznu.kz::2bb22d7f-99ae-444f-a66c-b24e62130d98" providerId="AD" clId="Web-{049AE07D-4F14-7C93-47E1-1A00F7E7D970}" dt="2020-09-15T17:50:46.615" v="755"/>
          <ac:spMkLst>
            <pc:docMk/>
            <pc:sldMk cId="1351651579" sldId="256"/>
            <ac:spMk id="29" creationId="{1145F121-7DB3-4C20-B960-333CE2967F69}"/>
          </ac:spMkLst>
        </pc:spChg>
        <pc:spChg chg="add">
          <ac:chgData name="Мамытова Нургуль" userId="S::mamytova.nurgul@kaznu.kz::2bb22d7f-99ae-444f-a66c-b24e62130d98" providerId="AD" clId="Web-{049AE07D-4F14-7C93-47E1-1A00F7E7D970}" dt="2020-09-15T17:50:46.615" v="755"/>
          <ac:spMkLst>
            <pc:docMk/>
            <pc:sldMk cId="1351651579" sldId="256"/>
            <ac:spMk id="34" creationId="{ACE9E2ED-2BB1-46AE-A037-86EC1BFB3373}"/>
          </ac:spMkLst>
        </pc:spChg>
        <pc:spChg chg="add">
          <ac:chgData name="Мамытова Нургуль" userId="S::mamytova.nurgul@kaznu.kz::2bb22d7f-99ae-444f-a66c-b24e62130d98" providerId="AD" clId="Web-{049AE07D-4F14-7C93-47E1-1A00F7E7D970}" dt="2020-09-15T17:50:46.615" v="755"/>
          <ac:spMkLst>
            <pc:docMk/>
            <pc:sldMk cId="1351651579" sldId="256"/>
            <ac:spMk id="36" creationId="{D28B54C3-B57B-472A-B96E-1FCB67093DC2}"/>
          </ac:spMkLst>
        </pc:spChg>
        <pc:spChg chg="add">
          <ac:chgData name="Мамытова Нургуль" userId="S::mamytova.nurgul@kaznu.kz::2bb22d7f-99ae-444f-a66c-b24e62130d98" providerId="AD" clId="Web-{049AE07D-4F14-7C93-47E1-1A00F7E7D970}" dt="2020-09-15T17:50:46.615" v="755"/>
          <ac:spMkLst>
            <pc:docMk/>
            <pc:sldMk cId="1351651579" sldId="256"/>
            <ac:spMk id="38" creationId="{C4C9F2B0-1044-46EB-8AEB-C3BFFDE6C2CC}"/>
          </ac:spMkLst>
        </pc:spChg>
        <pc:spChg chg="add">
          <ac:chgData name="Мамытова Нургуль" userId="S::mamytova.nurgul@kaznu.kz::2bb22d7f-99ae-444f-a66c-b24e62130d98" providerId="AD" clId="Web-{049AE07D-4F14-7C93-47E1-1A00F7E7D970}" dt="2020-09-15T17:50:46.615" v="755"/>
          <ac:spMkLst>
            <pc:docMk/>
            <pc:sldMk cId="1351651579" sldId="256"/>
            <ac:spMk id="40" creationId="{7DB3C429-F8DA-49B9-AF84-21996FCF78B5}"/>
          </ac:spMkLst>
        </pc:spChg>
        <pc:picChg chg="mod ord">
          <ac:chgData name="Мамытова Нургуль" userId="S::mamytova.nurgul@kaznu.kz::2bb22d7f-99ae-444f-a66c-b24e62130d98" providerId="AD" clId="Web-{049AE07D-4F14-7C93-47E1-1A00F7E7D970}" dt="2020-09-15T17:50:46.615" v="755"/>
          <ac:picMkLst>
            <pc:docMk/>
            <pc:sldMk cId="1351651579" sldId="256"/>
            <ac:picMk id="8" creationId="{BBB8D231-519C-4974-80DD-341EB7CC6683}"/>
          </ac:picMkLst>
        </pc:picChg>
      </pc:sldChg>
      <pc:sldChg chg="modSp">
        <pc:chgData name="Мамытова Нургуль" userId="S::mamytova.nurgul@kaznu.kz::2bb22d7f-99ae-444f-a66c-b24e62130d98" providerId="AD" clId="Web-{049AE07D-4F14-7C93-47E1-1A00F7E7D970}" dt="2020-09-15T17:17:16.632" v="240" actId="14100"/>
        <pc:sldMkLst>
          <pc:docMk/>
          <pc:sldMk cId="2679636330" sldId="257"/>
        </pc:sldMkLst>
        <pc:spChg chg="mod">
          <ac:chgData name="Мамытова Нургуль" userId="S::mamytova.nurgul@kaznu.kz::2bb22d7f-99ae-444f-a66c-b24e62130d98" providerId="AD" clId="Web-{049AE07D-4F14-7C93-47E1-1A00F7E7D970}" dt="2020-09-15T17:17:16.632" v="240" actId="14100"/>
          <ac:spMkLst>
            <pc:docMk/>
            <pc:sldMk cId="2679636330" sldId="257"/>
            <ac:spMk id="2" creationId="{82CBA7B9-5CA0-4BBE-958D-C8FFE3B6E384}"/>
          </ac:spMkLst>
        </pc:spChg>
      </pc:sldChg>
      <pc:sldChg chg="addSp delSp modSp">
        <pc:chgData name="Мамытова Нургуль" userId="S::mamytova.nurgul@kaznu.kz::2bb22d7f-99ae-444f-a66c-b24e62130d98" providerId="AD" clId="Web-{049AE07D-4F14-7C93-47E1-1A00F7E7D970}" dt="2020-09-15T17:17:49.008" v="246"/>
        <pc:sldMkLst>
          <pc:docMk/>
          <pc:sldMk cId="2497499964" sldId="265"/>
        </pc:sldMkLst>
        <pc:spChg chg="mod">
          <ac:chgData name="Мамытова Нургуль" userId="S::mamytova.nurgul@kaznu.kz::2bb22d7f-99ae-444f-a66c-b24e62130d98" providerId="AD" clId="Web-{049AE07D-4F14-7C93-47E1-1A00F7E7D970}" dt="2020-09-15T17:17:49.008" v="246"/>
          <ac:spMkLst>
            <pc:docMk/>
            <pc:sldMk cId="2497499964" sldId="265"/>
            <ac:spMk id="2" creationId="{B9E89575-33A8-4076-A721-D22805459417}"/>
          </ac:spMkLst>
        </pc:spChg>
        <pc:spChg chg="mod">
          <ac:chgData name="Мамытова Нургуль" userId="S::mamytova.nurgul@kaznu.kz::2bb22d7f-99ae-444f-a66c-b24e62130d98" providerId="AD" clId="Web-{049AE07D-4F14-7C93-47E1-1A00F7E7D970}" dt="2020-09-15T17:17:49.008" v="246"/>
          <ac:spMkLst>
            <pc:docMk/>
            <pc:sldMk cId="2497499964" sldId="265"/>
            <ac:spMk id="3" creationId="{EE038BA8-D614-4B11-817B-0F39949C4795}"/>
          </ac:spMkLst>
        </pc:spChg>
        <pc:spChg chg="add del mod">
          <ac:chgData name="Мамытова Нургуль" userId="S::mamytova.nurgul@kaznu.kz::2bb22d7f-99ae-444f-a66c-b24e62130d98" providerId="AD" clId="Web-{049AE07D-4F14-7C93-47E1-1A00F7E7D970}" dt="2020-09-15T17:17:28.117" v="242"/>
          <ac:spMkLst>
            <pc:docMk/>
            <pc:sldMk cId="2497499964" sldId="265"/>
            <ac:spMk id="5" creationId="{A9147C0D-4B08-46F9-B237-16C3EB08D8D7}"/>
          </ac:spMkLst>
        </pc:spChg>
        <pc:spChg chg="del">
          <ac:chgData name="Мамытова Нургуль" userId="S::mamytova.nurgul@kaznu.kz::2bb22d7f-99ae-444f-a66c-b24e62130d98" providerId="AD" clId="Web-{049AE07D-4F14-7C93-47E1-1A00F7E7D970}" dt="2020-09-15T17:17:49.008" v="246"/>
          <ac:spMkLst>
            <pc:docMk/>
            <pc:sldMk cId="2497499964" sldId="265"/>
            <ac:spMk id="13" creationId="{BD4C0BBB-0042-4603-A226-6117F3FD5B3C}"/>
          </ac:spMkLst>
        </pc:spChg>
        <pc:spChg chg="del">
          <ac:chgData name="Мамытова Нургуль" userId="S::mamytova.nurgul@kaznu.kz::2bb22d7f-99ae-444f-a66c-b24e62130d98" providerId="AD" clId="Web-{049AE07D-4F14-7C93-47E1-1A00F7E7D970}" dt="2020-09-15T17:17:49.008" v="246"/>
          <ac:spMkLst>
            <pc:docMk/>
            <pc:sldMk cId="2497499964" sldId="265"/>
            <ac:spMk id="15" creationId="{EC44F520-2598-460E-9F91-B02F60830CA2}"/>
          </ac:spMkLst>
        </pc:spChg>
        <pc:spChg chg="del">
          <ac:chgData name="Мамытова Нургуль" userId="S::mamytova.nurgul@kaznu.kz::2bb22d7f-99ae-444f-a66c-b24e62130d98" providerId="AD" clId="Web-{049AE07D-4F14-7C93-47E1-1A00F7E7D970}" dt="2020-09-15T17:17:49.008" v="246"/>
          <ac:spMkLst>
            <pc:docMk/>
            <pc:sldMk cId="2497499964" sldId="265"/>
            <ac:spMk id="17" creationId="{979E27D9-03C7-44E2-9FF8-15D0C8506AF7}"/>
          </ac:spMkLst>
        </pc:spChg>
        <pc:spChg chg="add del mod">
          <ac:chgData name="Мамытова Нургуль" userId="S::mamytova.nurgul@kaznu.kz::2bb22d7f-99ae-444f-a66c-b24e62130d98" providerId="AD" clId="Web-{049AE07D-4F14-7C93-47E1-1A00F7E7D970}" dt="2020-09-15T17:17:42.054" v="244"/>
          <ac:spMkLst>
            <pc:docMk/>
            <pc:sldMk cId="2497499964" sldId="265"/>
            <ac:spMk id="18" creationId="{E3DF386B-FAED-4E63-A42C-30DB8D09204B}"/>
          </ac:spMkLst>
        </pc:spChg>
        <pc:spChg chg="del">
          <ac:chgData name="Мамытова Нургуль" userId="S::mamytova.nurgul@kaznu.kz::2bb22d7f-99ae-444f-a66c-b24e62130d98" providerId="AD" clId="Web-{049AE07D-4F14-7C93-47E1-1A00F7E7D970}" dt="2020-09-15T17:17:49.008" v="246"/>
          <ac:spMkLst>
            <pc:docMk/>
            <pc:sldMk cId="2497499964" sldId="265"/>
            <ac:spMk id="19" creationId="{EEBF1590-3B36-48EE-A89D-3B6F3CB256AB}"/>
          </ac:spMkLst>
        </pc:spChg>
        <pc:spChg chg="del">
          <ac:chgData name="Мамытова Нургуль" userId="S::mamytova.nurgul@kaznu.kz::2bb22d7f-99ae-444f-a66c-b24e62130d98" providerId="AD" clId="Web-{049AE07D-4F14-7C93-47E1-1A00F7E7D970}" dt="2020-09-15T17:17:49.008" v="246"/>
          <ac:spMkLst>
            <pc:docMk/>
            <pc:sldMk cId="2497499964" sldId="265"/>
            <ac:spMk id="21" creationId="{AC8F6C8C-AB5A-4548-942D-E3FD40ACBC49}"/>
          </ac:spMkLst>
        </pc:spChg>
        <pc:spChg chg="add">
          <ac:chgData name="Мамытова Нургуль" userId="S::mamytova.nurgul@kaznu.kz::2bb22d7f-99ae-444f-a66c-b24e62130d98" providerId="AD" clId="Web-{049AE07D-4F14-7C93-47E1-1A00F7E7D970}" dt="2020-09-15T17:17:49.008" v="246"/>
          <ac:spMkLst>
            <pc:docMk/>
            <pc:sldMk cId="2497499964" sldId="265"/>
            <ac:spMk id="26" creationId="{BD4C0BBB-0042-4603-A226-6117F3FD5B3C}"/>
          </ac:spMkLst>
        </pc:spChg>
        <pc:spChg chg="add">
          <ac:chgData name="Мамытова Нургуль" userId="S::mamytova.nurgul@kaznu.kz::2bb22d7f-99ae-444f-a66c-b24e62130d98" providerId="AD" clId="Web-{049AE07D-4F14-7C93-47E1-1A00F7E7D970}" dt="2020-09-15T17:17:49.008" v="246"/>
          <ac:spMkLst>
            <pc:docMk/>
            <pc:sldMk cId="2497499964" sldId="265"/>
            <ac:spMk id="28" creationId="{EC44F520-2598-460E-9F91-B02F60830CA2}"/>
          </ac:spMkLst>
        </pc:spChg>
        <pc:spChg chg="add">
          <ac:chgData name="Мамытова Нургуль" userId="S::mamytova.nurgul@kaznu.kz::2bb22d7f-99ae-444f-a66c-b24e62130d98" providerId="AD" clId="Web-{049AE07D-4F14-7C93-47E1-1A00F7E7D970}" dt="2020-09-15T17:17:49.008" v="246"/>
          <ac:spMkLst>
            <pc:docMk/>
            <pc:sldMk cId="2497499964" sldId="265"/>
            <ac:spMk id="30" creationId="{11D6A2A3-F101-46F7-8B6F-1C699CAFE9AD}"/>
          </ac:spMkLst>
        </pc:spChg>
        <pc:spChg chg="add">
          <ac:chgData name="Мамытова Нургуль" userId="S::mamytova.nurgul@kaznu.kz::2bb22d7f-99ae-444f-a66c-b24e62130d98" providerId="AD" clId="Web-{049AE07D-4F14-7C93-47E1-1A00F7E7D970}" dt="2020-09-15T17:17:49.008" v="246"/>
          <ac:spMkLst>
            <pc:docMk/>
            <pc:sldMk cId="2497499964" sldId="265"/>
            <ac:spMk id="32" creationId="{529E760E-527D-4053-A309-F2BDE12501CD}"/>
          </ac:spMkLst>
        </pc:spChg>
        <pc:spChg chg="add">
          <ac:chgData name="Мамытова Нургуль" userId="S::mamytova.nurgul@kaznu.kz::2bb22d7f-99ae-444f-a66c-b24e62130d98" providerId="AD" clId="Web-{049AE07D-4F14-7C93-47E1-1A00F7E7D970}" dt="2020-09-15T17:17:49.008" v="246"/>
          <ac:spMkLst>
            <pc:docMk/>
            <pc:sldMk cId="2497499964" sldId="265"/>
            <ac:spMk id="34" creationId="{4153D448-4ED1-429A-A28C-8316DE7CAF7E}"/>
          </ac:spMkLst>
        </pc:spChg>
        <pc:graphicFrameChg chg="add del mod ord modGraphic">
          <ac:chgData name="Мамытова Нургуль" userId="S::mamytova.nurgul@kaznu.kz::2bb22d7f-99ae-444f-a66c-b24e62130d98" providerId="AD" clId="Web-{049AE07D-4F14-7C93-47E1-1A00F7E7D970}" dt="2020-09-15T17:17:35.320" v="243"/>
          <ac:graphicFrameMkLst>
            <pc:docMk/>
            <pc:sldMk cId="2497499964" sldId="265"/>
            <ac:graphicFrameMk id="6" creationId="{94E1C668-FFE0-45D1-BCBC-0E8FC24E2A1F}"/>
          </ac:graphicFrameMkLst>
        </pc:graphicFrameChg>
        <pc:picChg chg="del">
          <ac:chgData name="Мамытова Нургуль" userId="S::mamytova.nurgul@kaznu.kz::2bb22d7f-99ae-444f-a66c-b24e62130d98" providerId="AD" clId="Web-{049AE07D-4F14-7C93-47E1-1A00F7E7D970}" dt="2020-09-15T17:17:25.695" v="241"/>
          <ac:picMkLst>
            <pc:docMk/>
            <pc:sldMk cId="2497499964" sldId="265"/>
            <ac:picMk id="8" creationId="{BBF8D477-C078-4E44-BD93-665A7ACF9A44}"/>
          </ac:picMkLst>
        </pc:picChg>
        <pc:picChg chg="add mod ord">
          <ac:chgData name="Мамытова Нургуль" userId="S::mamytova.nurgul@kaznu.kz::2bb22d7f-99ae-444f-a66c-b24e62130d98" providerId="AD" clId="Web-{049AE07D-4F14-7C93-47E1-1A00F7E7D970}" dt="2020-09-15T17:17:49.008" v="246"/>
          <ac:picMkLst>
            <pc:docMk/>
            <pc:sldMk cId="2497499964" sldId="265"/>
            <ac:picMk id="20" creationId="{F9117C8D-8AE2-4032-8249-9B47DBA8D3BA}"/>
          </ac:picMkLst>
        </pc:picChg>
      </pc:sldChg>
      <pc:sldChg chg="addSp delSp modSp">
        <pc:chgData name="Мамытова Нургуль" userId="S::mamytova.nurgul@kaznu.kz::2bb22d7f-99ae-444f-a66c-b24e62130d98" providerId="AD" clId="Web-{049AE07D-4F14-7C93-47E1-1A00F7E7D970}" dt="2020-09-15T17:00:08.867" v="83" actId="14100"/>
        <pc:sldMkLst>
          <pc:docMk/>
          <pc:sldMk cId="1894200470" sldId="266"/>
        </pc:sldMkLst>
        <pc:spChg chg="del">
          <ac:chgData name="Мамытова Нургуль" userId="S::mamytova.nurgul@kaznu.kz::2bb22d7f-99ae-444f-a66c-b24e62130d98" providerId="AD" clId="Web-{049AE07D-4F14-7C93-47E1-1A00F7E7D970}" dt="2020-09-15T16:59:59.929" v="80"/>
          <ac:spMkLst>
            <pc:docMk/>
            <pc:sldMk cId="1894200470" sldId="266"/>
            <ac:spMk id="2" creationId="{DFCA5C6E-CF8E-492E-B928-A9345D19D888}"/>
          </ac:spMkLst>
        </pc:spChg>
        <pc:spChg chg="mod">
          <ac:chgData name="Мамытова Нургуль" userId="S::mamytova.nurgul@kaznu.kz::2bb22d7f-99ae-444f-a66c-b24e62130d98" providerId="AD" clId="Web-{049AE07D-4F14-7C93-47E1-1A00F7E7D970}" dt="2020-09-15T17:00:04.601" v="81" actId="14100"/>
          <ac:spMkLst>
            <pc:docMk/>
            <pc:sldMk cId="1894200470" sldId="266"/>
            <ac:spMk id="3" creationId="{F149B6A9-A9BD-4B37-B3F9-7CF54CC9DBC7}"/>
          </ac:spMkLst>
        </pc:spChg>
        <pc:spChg chg="del mod">
          <ac:chgData name="Мамытова Нургуль" userId="S::mamytova.nurgul@kaznu.kz::2bb22d7f-99ae-444f-a66c-b24e62130d98" providerId="AD" clId="Web-{049AE07D-4F14-7C93-47E1-1A00F7E7D970}" dt="2020-09-15T16:58:15.459" v="72"/>
          <ac:spMkLst>
            <pc:docMk/>
            <pc:sldMk cId="1894200470" sldId="266"/>
            <ac:spMk id="4" creationId="{39A8337C-5DA8-49A9-9F56-F48FEFB338D6}"/>
          </ac:spMkLst>
        </pc:spChg>
        <pc:spChg chg="add del mod">
          <ac:chgData name="Мамытова Нургуль" userId="S::mamytova.nurgul@kaznu.kz::2bb22d7f-99ae-444f-a66c-b24e62130d98" providerId="AD" clId="Web-{049AE07D-4F14-7C93-47E1-1A00F7E7D970}" dt="2020-09-15T16:59:43.898" v="74"/>
          <ac:spMkLst>
            <pc:docMk/>
            <pc:sldMk cId="1894200470" sldId="266"/>
            <ac:spMk id="7" creationId="{2CFF4235-F8DE-4A75-B15E-50C4125AAFE6}"/>
          </ac:spMkLst>
        </pc:spChg>
        <pc:picChg chg="add del mod ord">
          <ac:chgData name="Мамытова Нургуль" userId="S::mamytova.nurgul@kaznu.kz::2bb22d7f-99ae-444f-a66c-b24e62130d98" providerId="AD" clId="Web-{049AE07D-4F14-7C93-47E1-1A00F7E7D970}" dt="2020-09-15T16:58:18.912" v="73"/>
          <ac:picMkLst>
            <pc:docMk/>
            <pc:sldMk cId="1894200470" sldId="266"/>
            <ac:picMk id="5" creationId="{EDF8491D-7F8B-4B9E-A2AC-0CEAF8749674}"/>
          </ac:picMkLst>
        </pc:picChg>
        <pc:picChg chg="add mod ord">
          <ac:chgData name="Мамытова Нургуль" userId="S::mamytova.nurgul@kaznu.kz::2bb22d7f-99ae-444f-a66c-b24e62130d98" providerId="AD" clId="Web-{049AE07D-4F14-7C93-47E1-1A00F7E7D970}" dt="2020-09-15T17:00:08.867" v="83" actId="14100"/>
          <ac:picMkLst>
            <pc:docMk/>
            <pc:sldMk cId="1894200470" sldId="266"/>
            <ac:picMk id="8" creationId="{44A7F840-1A48-44EB-83C5-66128A7B51D6}"/>
          </ac:picMkLst>
        </pc:picChg>
      </pc:sldChg>
      <pc:sldChg chg="addSp delSp modSp">
        <pc:chgData name="Мамытова Нургуль" userId="S::mamytova.nurgul@kaznu.kz::2bb22d7f-99ae-444f-a66c-b24e62130d98" providerId="AD" clId="Web-{049AE07D-4F14-7C93-47E1-1A00F7E7D970}" dt="2020-09-15T16:53:57.065" v="14" actId="20577"/>
        <pc:sldMkLst>
          <pc:docMk/>
          <pc:sldMk cId="3055480291" sldId="267"/>
        </pc:sldMkLst>
        <pc:spChg chg="add del">
          <ac:chgData name="Мамытова Нургуль" userId="S::mamytova.nurgul@kaznu.kz::2bb22d7f-99ae-444f-a66c-b24e62130d98" providerId="AD" clId="Web-{049AE07D-4F14-7C93-47E1-1A00F7E7D970}" dt="2020-09-15T16:52:25.345" v="1"/>
          <ac:spMkLst>
            <pc:docMk/>
            <pc:sldMk cId="3055480291" sldId="267"/>
            <ac:spMk id="2" creationId="{AB634B6C-26C5-47CD-9DE0-030FE44FE09C}"/>
          </ac:spMkLst>
        </pc:spChg>
        <pc:spChg chg="mod">
          <ac:chgData name="Мамытова Нургуль" userId="S::mamytova.nurgul@kaznu.kz::2bb22d7f-99ae-444f-a66c-b24e62130d98" providerId="AD" clId="Web-{049AE07D-4F14-7C93-47E1-1A00F7E7D970}" dt="2020-09-15T16:53:57.065" v="14" actId="20577"/>
          <ac:spMkLst>
            <pc:docMk/>
            <pc:sldMk cId="3055480291" sldId="267"/>
            <ac:spMk id="3" creationId="{F943CAB6-C9EC-4332-9DE7-987E27F4568E}"/>
          </ac:spMkLst>
        </pc:spChg>
      </pc:sldChg>
      <pc:sldChg chg="addSp delSp modSp new">
        <pc:chgData name="Мамытова Нургуль" userId="S::mamytova.nurgul@kaznu.kz::2bb22d7f-99ae-444f-a66c-b24e62130d98" providerId="AD" clId="Web-{049AE07D-4F14-7C93-47E1-1A00F7E7D970}" dt="2020-09-15T17:06:00.919" v="151" actId="20577"/>
        <pc:sldMkLst>
          <pc:docMk/>
          <pc:sldMk cId="1141253302" sldId="268"/>
        </pc:sldMkLst>
        <pc:spChg chg="del">
          <ac:chgData name="Мамытова Нургуль" userId="S::mamytova.nurgul@kaznu.kz::2bb22d7f-99ae-444f-a66c-b24e62130d98" providerId="AD" clId="Web-{049AE07D-4F14-7C93-47E1-1A00F7E7D970}" dt="2020-09-15T17:02:26.369" v="89"/>
          <ac:spMkLst>
            <pc:docMk/>
            <pc:sldMk cId="1141253302" sldId="268"/>
            <ac:spMk id="2" creationId="{FCE65A58-C697-4E5B-AC01-EACF6FD36A9C}"/>
          </ac:spMkLst>
        </pc:spChg>
        <pc:spChg chg="mod">
          <ac:chgData name="Мамытова Нургуль" userId="S::mamytova.nurgul@kaznu.kz::2bb22d7f-99ae-444f-a66c-b24e62130d98" providerId="AD" clId="Web-{049AE07D-4F14-7C93-47E1-1A00F7E7D970}" dt="2020-09-15T17:06:00.919" v="151" actId="20577"/>
          <ac:spMkLst>
            <pc:docMk/>
            <pc:sldMk cId="1141253302" sldId="268"/>
            <ac:spMk id="3" creationId="{DC85D002-F4E6-4E96-A492-A8BCD6D84E73}"/>
          </ac:spMkLst>
        </pc:spChg>
        <pc:spChg chg="add del">
          <ac:chgData name="Мамытова Нургуль" userId="S::mamytova.nurgul@kaznu.kz::2bb22d7f-99ae-444f-a66c-b24e62130d98" providerId="AD" clId="Web-{049AE07D-4F14-7C93-47E1-1A00F7E7D970}" dt="2020-09-15T17:02:49.979" v="92"/>
          <ac:spMkLst>
            <pc:docMk/>
            <pc:sldMk cId="1141253302" sldId="268"/>
            <ac:spMk id="4" creationId="{9A0789A0-9752-4EC2-BEA7-1C825BFE0FE8}"/>
          </ac:spMkLst>
        </pc:spChg>
        <pc:spChg chg="add del mod">
          <ac:chgData name="Мамытова Нургуль" userId="S::mamytova.nurgul@kaznu.kz::2bb22d7f-99ae-444f-a66c-b24e62130d98" providerId="AD" clId="Web-{049AE07D-4F14-7C93-47E1-1A00F7E7D970}" dt="2020-09-15T17:04:17.777" v="106"/>
          <ac:spMkLst>
            <pc:docMk/>
            <pc:sldMk cId="1141253302" sldId="268"/>
            <ac:spMk id="5" creationId="{78B00AB8-7C2C-4673-9548-5D767FF43367}"/>
          </ac:spMkLst>
        </pc:spChg>
      </pc:sldChg>
      <pc:sldChg chg="addSp delSp modSp new mod setBg">
        <pc:chgData name="Мамытова Нургуль" userId="S::mamytova.nurgul@kaznu.kz::2bb22d7f-99ae-444f-a66c-b24e62130d98" providerId="AD" clId="Web-{049AE07D-4F14-7C93-47E1-1A00F7E7D970}" dt="2020-09-15T17:21:02.714" v="272" actId="20577"/>
        <pc:sldMkLst>
          <pc:docMk/>
          <pc:sldMk cId="4037694576" sldId="269"/>
        </pc:sldMkLst>
        <pc:spChg chg="del">
          <ac:chgData name="Мамытова Нургуль" userId="S::mamytova.nurgul@kaznu.kz::2bb22d7f-99ae-444f-a66c-b24e62130d98" providerId="AD" clId="Web-{049AE07D-4F14-7C93-47E1-1A00F7E7D970}" dt="2020-09-15T17:08:20.671" v="158"/>
          <ac:spMkLst>
            <pc:docMk/>
            <pc:sldMk cId="4037694576" sldId="269"/>
            <ac:spMk id="2" creationId="{4A280F81-8DF9-4486-B9B6-7CAF49E0C30C}"/>
          </ac:spMkLst>
        </pc:spChg>
        <pc:spChg chg="add del mod">
          <ac:chgData name="Мамытова Нургуль" userId="S::mamytova.nurgul@kaznu.kz::2bb22d7f-99ae-444f-a66c-b24e62130d98" providerId="AD" clId="Web-{049AE07D-4F14-7C93-47E1-1A00F7E7D970}" dt="2020-09-15T17:19:11.196" v="258"/>
          <ac:spMkLst>
            <pc:docMk/>
            <pc:sldMk cId="4037694576" sldId="269"/>
            <ac:spMk id="3" creationId="{92B87018-3A41-4262-B318-1147AE6D0E17}"/>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6" creationId="{E383CC5D-71E8-4CB2-8E4A-F1E4FF6DC9D6}"/>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7" creationId="{E2DA5AC1-43C5-4243-9028-07DBB80D0C95}"/>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8" creationId="{8A4EDA1C-27A1-4C83-ACE4-6675EC9245B1}"/>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9" creationId="{040BF4A1-714C-419E-A19F-578DE93BE02F}"/>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10" creationId="{1C2185E4-B584-4B9D-9440-DEA0FB9D94DF}"/>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11" creationId="{2F91A9BD-D57F-4941-931F-40597AB37017}"/>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12" creationId="{FF33EC8A-EE0A-4395-97E2-DAD467CF734C}"/>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13" creationId="{C54DB264-9467-4730-B9E9-C9A97DD66920}"/>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15" creationId="{BB097F88-2120-47B4-B891-5B28F66BBD4A}"/>
          </ac:spMkLst>
        </pc:spChg>
        <pc:spChg chg="add">
          <ac:chgData name="Мамытова Нургуль" userId="S::mamytova.nurgul@kaznu.kz::2bb22d7f-99ae-444f-a66c-b24e62130d98" providerId="AD" clId="Web-{049AE07D-4F14-7C93-47E1-1A00F7E7D970}" dt="2020-09-15T17:19:11.196" v="258"/>
          <ac:spMkLst>
            <pc:docMk/>
            <pc:sldMk cId="4037694576" sldId="269"/>
            <ac:spMk id="16" creationId="{E383CC5D-71E8-4CB2-8E4A-F1E4FF6DC9D6}"/>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17" creationId="{BF9338F5-05AB-4DC5-BD1C-1A9F26C38A7A}"/>
          </ac:spMkLst>
        </pc:spChg>
        <pc:spChg chg="add">
          <ac:chgData name="Мамытова Нургуль" userId="S::mamytova.nurgul@kaznu.kz::2bb22d7f-99ae-444f-a66c-b24e62130d98" providerId="AD" clId="Web-{049AE07D-4F14-7C93-47E1-1A00F7E7D970}" dt="2020-09-15T17:19:11.196" v="258"/>
          <ac:spMkLst>
            <pc:docMk/>
            <pc:sldMk cId="4037694576" sldId="269"/>
            <ac:spMk id="18" creationId="{E2DA5AC1-43C5-4243-9028-07DBB80D0C95}"/>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19" creationId="{FF85DA95-16A4-404E-9BFF-27F8E4FC78AA}"/>
          </ac:spMkLst>
        </pc:spChg>
        <pc:spChg chg="add">
          <ac:chgData name="Мамытова Нургуль" userId="S::mamytova.nurgul@kaznu.kz::2bb22d7f-99ae-444f-a66c-b24e62130d98" providerId="AD" clId="Web-{049AE07D-4F14-7C93-47E1-1A00F7E7D970}" dt="2020-09-15T17:19:11.196" v="258"/>
          <ac:spMkLst>
            <pc:docMk/>
            <pc:sldMk cId="4037694576" sldId="269"/>
            <ac:spMk id="20" creationId="{8A4EDA1C-27A1-4C83-ACE4-6675EC9245B1}"/>
          </ac:spMkLst>
        </pc:spChg>
        <pc:spChg chg="add">
          <ac:chgData name="Мамытова Нургуль" userId="S::mamytova.nurgul@kaznu.kz::2bb22d7f-99ae-444f-a66c-b24e62130d98" providerId="AD" clId="Web-{049AE07D-4F14-7C93-47E1-1A00F7E7D970}" dt="2020-09-15T17:19:11.196" v="258"/>
          <ac:spMkLst>
            <pc:docMk/>
            <pc:sldMk cId="4037694576" sldId="269"/>
            <ac:spMk id="21" creationId="{1C2185E4-B584-4B9D-9440-DEA0FB9D94DF}"/>
          </ac:spMkLst>
        </pc:spChg>
        <pc:spChg chg="add">
          <ac:chgData name="Мамытова Нургуль" userId="S::mamytova.nurgul@kaznu.kz::2bb22d7f-99ae-444f-a66c-b24e62130d98" providerId="AD" clId="Web-{049AE07D-4F14-7C93-47E1-1A00F7E7D970}" dt="2020-09-15T17:19:11.196" v="258"/>
          <ac:spMkLst>
            <pc:docMk/>
            <pc:sldMk cId="4037694576" sldId="269"/>
            <ac:spMk id="22" creationId="{FF33EC8A-EE0A-4395-97E2-DAD467CF734C}"/>
          </ac:spMkLst>
        </pc:spChg>
        <pc:spChg chg="add">
          <ac:chgData name="Мамытова Нургуль" userId="S::mamytova.nurgul@kaznu.kz::2bb22d7f-99ae-444f-a66c-b24e62130d98" providerId="AD" clId="Web-{049AE07D-4F14-7C93-47E1-1A00F7E7D970}" dt="2020-09-15T17:19:11.196" v="258"/>
          <ac:spMkLst>
            <pc:docMk/>
            <pc:sldMk cId="4037694576" sldId="269"/>
            <ac:spMk id="23" creationId="{FF85DA95-16A4-404E-9BFF-27F8E4FC78AA}"/>
          </ac:spMkLst>
        </pc:spChg>
        <pc:spChg chg="add del">
          <ac:chgData name="Мамытова Нургуль" userId="S::mamytova.nurgul@kaznu.kz::2bb22d7f-99ae-444f-a66c-b24e62130d98" providerId="AD" clId="Web-{049AE07D-4F14-7C93-47E1-1A00F7E7D970}" dt="2020-09-15T17:20:43.448" v="268"/>
          <ac:spMkLst>
            <pc:docMk/>
            <pc:sldMk cId="4037694576" sldId="269"/>
            <ac:spMk id="55" creationId="{4D470200-BA01-4E30-BA0E-3403858E6A2B}"/>
          </ac:spMkLst>
        </pc:spChg>
        <pc:spChg chg="add mod">
          <ac:chgData name="Мамытова Нургуль" userId="S::mamytova.nurgul@kaznu.kz::2bb22d7f-99ae-444f-a66c-b24e62130d98" providerId="AD" clId="Web-{049AE07D-4F14-7C93-47E1-1A00F7E7D970}" dt="2020-09-15T17:21:02.714" v="272" actId="20577"/>
          <ac:spMkLst>
            <pc:docMk/>
            <pc:sldMk cId="4037694576" sldId="269"/>
            <ac:spMk id="56" creationId="{69FB8C5F-803A-4E5C-B8A8-9DC6D8A2CF6E}"/>
          </ac:spMkLst>
        </pc:spChg>
        <pc:graphicFrameChg chg="add del">
          <ac:chgData name="Мамытова Нургуль" userId="S::mamytova.nurgul@kaznu.kz::2bb22d7f-99ae-444f-a66c-b24e62130d98" providerId="AD" clId="Web-{049AE07D-4F14-7C93-47E1-1A00F7E7D970}" dt="2020-09-15T17:19:02.509" v="255"/>
          <ac:graphicFrameMkLst>
            <pc:docMk/>
            <pc:sldMk cId="4037694576" sldId="269"/>
            <ac:graphicFrameMk id="5" creationId="{1ED39549-7BD5-40C1-BC06-8CBC2339F432}"/>
          </ac:graphicFrameMkLst>
        </pc:graphicFrameChg>
        <pc:graphicFrameChg chg="add del">
          <ac:chgData name="Мамытова Нургуль" userId="S::mamytova.nurgul@kaznu.kz::2bb22d7f-99ae-444f-a66c-b24e62130d98" providerId="AD" clId="Web-{049AE07D-4F14-7C93-47E1-1A00F7E7D970}" dt="2020-09-15T17:19:11.118" v="257"/>
          <ac:graphicFrameMkLst>
            <pc:docMk/>
            <pc:sldMk cId="4037694576" sldId="269"/>
            <ac:graphicFrameMk id="14" creationId="{425E7307-689A-4480-9FE0-E288E514EF71}"/>
          </ac:graphicFrameMkLst>
        </pc:graphicFrameChg>
        <pc:graphicFrameChg chg="add modGraphic">
          <ac:chgData name="Мамытова Нургуль" userId="S::mamytova.nurgul@kaznu.kz::2bb22d7f-99ae-444f-a66c-b24e62130d98" providerId="AD" clId="Web-{049AE07D-4F14-7C93-47E1-1A00F7E7D970}" dt="2020-09-15T17:20:05.260" v="260" actId="20577"/>
          <ac:graphicFrameMkLst>
            <pc:docMk/>
            <pc:sldMk cId="4037694576" sldId="269"/>
            <ac:graphicFrameMk id="24" creationId="{281F5347-A3A0-44D2-8B3D-05B952827B28}"/>
          </ac:graphicFrameMkLst>
        </pc:graphicFrameChg>
      </pc:sldChg>
      <pc:sldChg chg="addSp delSp modSp new">
        <pc:chgData name="Мамытова Нургуль" userId="S::mamytova.nurgul@kaznu.kz::2bb22d7f-99ae-444f-a66c-b24e62130d98" providerId="AD" clId="Web-{049AE07D-4F14-7C93-47E1-1A00F7E7D970}" dt="2020-09-15T17:24:14.076" v="350" actId="20577"/>
        <pc:sldMkLst>
          <pc:docMk/>
          <pc:sldMk cId="3693329002" sldId="270"/>
        </pc:sldMkLst>
        <pc:spChg chg="del">
          <ac:chgData name="Мамытова Нургуль" userId="S::mamytova.nurgul@kaznu.kz::2bb22d7f-99ae-444f-a66c-b24e62130d98" providerId="AD" clId="Web-{049AE07D-4F14-7C93-47E1-1A00F7E7D970}" dt="2020-09-15T17:12:26.706" v="231"/>
          <ac:spMkLst>
            <pc:docMk/>
            <pc:sldMk cId="3693329002" sldId="270"/>
            <ac:spMk id="2" creationId="{87B687E0-188C-4C61-8052-1EF9815E52D6}"/>
          </ac:spMkLst>
        </pc:spChg>
        <pc:spChg chg="mod">
          <ac:chgData name="Мамытова Нургуль" userId="S::mamytova.nurgul@kaznu.kz::2bb22d7f-99ae-444f-a66c-b24e62130d98" providerId="AD" clId="Web-{049AE07D-4F14-7C93-47E1-1A00F7E7D970}" dt="2020-09-15T17:24:14.076" v="350" actId="20577"/>
          <ac:spMkLst>
            <pc:docMk/>
            <pc:sldMk cId="3693329002" sldId="270"/>
            <ac:spMk id="3" creationId="{DC94C2A4-F856-4320-97FB-DBED935A9B41}"/>
          </ac:spMkLst>
        </pc:spChg>
        <pc:spChg chg="del mod">
          <ac:chgData name="Мамытова Нургуль" userId="S::mamytova.nurgul@kaznu.kz::2bb22d7f-99ae-444f-a66c-b24e62130d98" providerId="AD" clId="Web-{049AE07D-4F14-7C93-47E1-1A00F7E7D970}" dt="2020-09-15T17:13:42.973" v="234"/>
          <ac:spMkLst>
            <pc:docMk/>
            <pc:sldMk cId="3693329002" sldId="270"/>
            <ac:spMk id="4" creationId="{0CF17513-B82D-4CF1-B146-C42F20FED974}"/>
          </ac:spMkLst>
        </pc:spChg>
        <pc:spChg chg="add del mod">
          <ac:chgData name="Мамытова Нургуль" userId="S::mamytova.nurgul@kaznu.kz::2bb22d7f-99ae-444f-a66c-b24e62130d98" providerId="AD" clId="Web-{049AE07D-4F14-7C93-47E1-1A00F7E7D970}" dt="2020-09-15T17:18:15.805" v="248"/>
          <ac:spMkLst>
            <pc:docMk/>
            <pc:sldMk cId="3693329002" sldId="270"/>
            <ac:spMk id="7" creationId="{746DF43D-F6E2-4995-886D-3DDFE4A3948C}"/>
          </ac:spMkLst>
        </pc:spChg>
        <pc:picChg chg="add del mod ord">
          <ac:chgData name="Мамытова Нургуль" userId="S::mamytova.nurgul@kaznu.kz::2bb22d7f-99ae-444f-a66c-b24e62130d98" providerId="AD" clId="Web-{049AE07D-4F14-7C93-47E1-1A00F7E7D970}" dt="2020-09-15T17:18:05.383" v="247"/>
          <ac:picMkLst>
            <pc:docMk/>
            <pc:sldMk cId="3693329002" sldId="270"/>
            <ac:picMk id="5" creationId="{6F60407A-70F9-4B2F-939D-E1BE46358D09}"/>
          </ac:picMkLst>
        </pc:picChg>
        <pc:picChg chg="add mod ord">
          <ac:chgData name="Мамытова Нургуль" userId="S::mamytova.nurgul@kaznu.kz::2bb22d7f-99ae-444f-a66c-b24e62130d98" providerId="AD" clId="Web-{049AE07D-4F14-7C93-47E1-1A00F7E7D970}" dt="2020-09-15T17:18:29.774" v="253" actId="14100"/>
          <ac:picMkLst>
            <pc:docMk/>
            <pc:sldMk cId="3693329002" sldId="270"/>
            <ac:picMk id="8" creationId="{D4D1F92C-6BA2-4B93-89F3-87F173415CC7}"/>
          </ac:picMkLst>
        </pc:picChg>
      </pc:sldChg>
      <pc:sldChg chg="addSp delSp modSp new mod setBg">
        <pc:chgData name="Мамытова Нургуль" userId="S::mamytova.nurgul@kaznu.kz::2bb22d7f-99ae-444f-a66c-b24e62130d98" providerId="AD" clId="Web-{049AE07D-4F14-7C93-47E1-1A00F7E7D970}" dt="2020-09-15T17:30:36.566" v="482"/>
        <pc:sldMkLst>
          <pc:docMk/>
          <pc:sldMk cId="1388771882" sldId="271"/>
        </pc:sldMkLst>
        <pc:spChg chg="del">
          <ac:chgData name="Мамытова Нургуль" userId="S::mamytova.nurgul@kaznu.kz::2bb22d7f-99ae-444f-a66c-b24e62130d98" providerId="AD" clId="Web-{049AE07D-4F14-7C93-47E1-1A00F7E7D970}" dt="2020-09-15T17:28:27.439" v="357"/>
          <ac:spMkLst>
            <pc:docMk/>
            <pc:sldMk cId="1388771882" sldId="271"/>
            <ac:spMk id="2" creationId="{B295AFAA-D138-42BC-9918-D5CDC05C5B1E}"/>
          </ac:spMkLst>
        </pc:spChg>
        <pc:spChg chg="mod">
          <ac:chgData name="Мамытова Нургуль" userId="S::mamytova.nurgul@kaznu.kz::2bb22d7f-99ae-444f-a66c-b24e62130d98" providerId="AD" clId="Web-{049AE07D-4F14-7C93-47E1-1A00F7E7D970}" dt="2020-09-15T17:30:36.566" v="482"/>
          <ac:spMkLst>
            <pc:docMk/>
            <pc:sldMk cId="1388771882" sldId="271"/>
            <ac:spMk id="3" creationId="{EA159283-1D95-444E-91F6-BA61701102AE}"/>
          </ac:spMkLst>
        </pc:spChg>
        <pc:spChg chg="add">
          <ac:chgData name="Мамытова Нургуль" userId="S::mamytova.nurgul@kaznu.kz::2bb22d7f-99ae-444f-a66c-b24e62130d98" providerId="AD" clId="Web-{049AE07D-4F14-7C93-47E1-1A00F7E7D970}" dt="2020-09-15T17:30:36.566" v="482"/>
          <ac:spMkLst>
            <pc:docMk/>
            <pc:sldMk cId="1388771882" sldId="271"/>
            <ac:spMk id="8" creationId="{45C5CC17-FF17-43CF-B073-D9051465D5CC}"/>
          </ac:spMkLst>
        </pc:spChg>
        <pc:spChg chg="add">
          <ac:chgData name="Мамытова Нургуль" userId="S::mamytova.nurgul@kaznu.kz::2bb22d7f-99ae-444f-a66c-b24e62130d98" providerId="AD" clId="Web-{049AE07D-4F14-7C93-47E1-1A00F7E7D970}" dt="2020-09-15T17:30:36.566" v="482"/>
          <ac:spMkLst>
            <pc:docMk/>
            <pc:sldMk cId="1388771882" sldId="271"/>
            <ac:spMk id="10" creationId="{1EBE2DDC-0D14-44E6-A1AB-2EEC09507435}"/>
          </ac:spMkLst>
        </pc:spChg>
        <pc:spChg chg="add">
          <ac:chgData name="Мамытова Нургуль" userId="S::mamytova.nurgul@kaznu.kz::2bb22d7f-99ae-444f-a66c-b24e62130d98" providerId="AD" clId="Web-{049AE07D-4F14-7C93-47E1-1A00F7E7D970}" dt="2020-09-15T17:30:36.566" v="482"/>
          <ac:spMkLst>
            <pc:docMk/>
            <pc:sldMk cId="1388771882" sldId="271"/>
            <ac:spMk id="12" creationId="{A8543D98-0AA2-43B4-B508-DC1DB7F3DC9A}"/>
          </ac:spMkLst>
        </pc:spChg>
        <pc:spChg chg="add">
          <ac:chgData name="Мамытова Нургуль" userId="S::mamytova.nurgul@kaznu.kz::2bb22d7f-99ae-444f-a66c-b24e62130d98" providerId="AD" clId="Web-{049AE07D-4F14-7C93-47E1-1A00F7E7D970}" dt="2020-09-15T17:30:36.566" v="482"/>
          <ac:spMkLst>
            <pc:docMk/>
            <pc:sldMk cId="1388771882" sldId="271"/>
            <ac:spMk id="14" creationId="{89723C1D-9A1A-465B-8164-483BF5426613}"/>
          </ac:spMkLst>
        </pc:spChg>
        <pc:spChg chg="add">
          <ac:chgData name="Мамытова Нургуль" userId="S::mamytova.nurgul@kaznu.kz::2bb22d7f-99ae-444f-a66c-b24e62130d98" providerId="AD" clId="Web-{049AE07D-4F14-7C93-47E1-1A00F7E7D970}" dt="2020-09-15T17:30:36.566" v="482"/>
          <ac:spMkLst>
            <pc:docMk/>
            <pc:sldMk cId="1388771882" sldId="271"/>
            <ac:spMk id="16" creationId="{A6680484-5F73-4078-85C2-415205B1A4C0}"/>
          </ac:spMkLst>
        </pc:spChg>
      </pc:sldChg>
      <pc:sldChg chg="addSp delSp modSp new mod setBg">
        <pc:chgData name="Мамытова Нургуль" userId="S::mamytova.nurgul@kaznu.kz::2bb22d7f-99ae-444f-a66c-b24e62130d98" providerId="AD" clId="Web-{049AE07D-4F14-7C93-47E1-1A00F7E7D970}" dt="2020-09-15T17:39:20.167" v="617" actId="20577"/>
        <pc:sldMkLst>
          <pc:docMk/>
          <pc:sldMk cId="678473748" sldId="272"/>
        </pc:sldMkLst>
        <pc:spChg chg="del">
          <ac:chgData name="Мамытова Нургуль" userId="S::mamytova.nurgul@kaznu.kz::2bb22d7f-99ae-444f-a66c-b24e62130d98" providerId="AD" clId="Web-{049AE07D-4F14-7C93-47E1-1A00F7E7D970}" dt="2020-09-15T17:32:24.677" v="488"/>
          <ac:spMkLst>
            <pc:docMk/>
            <pc:sldMk cId="678473748" sldId="272"/>
            <ac:spMk id="2" creationId="{A265AC1D-D149-423D-81F2-101E67C311FD}"/>
          </ac:spMkLst>
        </pc:spChg>
        <pc:spChg chg="mod ord">
          <ac:chgData name="Мамытова Нургуль" userId="S::mamytova.nurgul@kaznu.kz::2bb22d7f-99ae-444f-a66c-b24e62130d98" providerId="AD" clId="Web-{049AE07D-4F14-7C93-47E1-1A00F7E7D970}" dt="2020-09-15T17:39:20.167" v="617" actId="20577"/>
          <ac:spMkLst>
            <pc:docMk/>
            <pc:sldMk cId="678473748" sldId="272"/>
            <ac:spMk id="3" creationId="{FB495580-B2E6-488B-B456-76CC19DE67DC}"/>
          </ac:spMkLst>
        </pc:spChg>
        <pc:spChg chg="add">
          <ac:chgData name="Мамытова Нургуль" userId="S::mamytova.nurgul@kaznu.kz::2bb22d7f-99ae-444f-a66c-b24e62130d98" providerId="AD" clId="Web-{049AE07D-4F14-7C93-47E1-1A00F7E7D970}" dt="2020-09-15T17:39:07.011" v="615"/>
          <ac:spMkLst>
            <pc:docMk/>
            <pc:sldMk cId="678473748" sldId="272"/>
            <ac:spMk id="9" creationId="{3346177D-ADC4-4968-B747-5CFCD390B5B9}"/>
          </ac:spMkLst>
        </pc:spChg>
        <pc:spChg chg="add">
          <ac:chgData name="Мамытова Нургуль" userId="S::mamytova.nurgul@kaznu.kz::2bb22d7f-99ae-444f-a66c-b24e62130d98" providerId="AD" clId="Web-{049AE07D-4F14-7C93-47E1-1A00F7E7D970}" dt="2020-09-15T17:39:07.011" v="615"/>
          <ac:spMkLst>
            <pc:docMk/>
            <pc:sldMk cId="678473748" sldId="272"/>
            <ac:spMk id="11" creationId="{57279BCC-714F-432D-B1E1-DD2CF7507729}"/>
          </ac:spMkLst>
        </pc:spChg>
        <pc:spChg chg="add">
          <ac:chgData name="Мамытова Нургуль" userId="S::mamytova.nurgul@kaznu.kz::2bb22d7f-99ae-444f-a66c-b24e62130d98" providerId="AD" clId="Web-{049AE07D-4F14-7C93-47E1-1A00F7E7D970}" dt="2020-09-15T17:39:07.011" v="615"/>
          <ac:spMkLst>
            <pc:docMk/>
            <pc:sldMk cId="678473748" sldId="272"/>
            <ac:spMk id="13" creationId="{0D678D00-BED9-4B8A-8AE6-A1050EE5F243}"/>
          </ac:spMkLst>
        </pc:spChg>
        <pc:picChg chg="add mod">
          <ac:chgData name="Мамытова Нургуль" userId="S::mamytova.nurgul@kaznu.kz::2bb22d7f-99ae-444f-a66c-b24e62130d98" providerId="AD" clId="Web-{049AE07D-4F14-7C93-47E1-1A00F7E7D970}" dt="2020-09-15T17:39:07.011" v="615"/>
          <ac:picMkLst>
            <pc:docMk/>
            <pc:sldMk cId="678473748" sldId="272"/>
            <ac:picMk id="4" creationId="{0C0094A2-C04F-42C1-90BC-81063487833F}"/>
          </ac:picMkLst>
        </pc:picChg>
      </pc:sldChg>
      <pc:sldChg chg="addSp delSp modSp new">
        <pc:chgData name="Мамытова Нургуль" userId="S::mamytova.nurgul@kaznu.kz::2bb22d7f-99ae-444f-a66c-b24e62130d98" providerId="AD" clId="Web-{049AE07D-4F14-7C93-47E1-1A00F7E7D970}" dt="2020-09-15T17:44:03.125" v="667" actId="14100"/>
        <pc:sldMkLst>
          <pc:docMk/>
          <pc:sldMk cId="3224503538" sldId="273"/>
        </pc:sldMkLst>
        <pc:spChg chg="del">
          <ac:chgData name="Мамытова Нургуль" userId="S::mamytova.nurgul@kaznu.kz::2bb22d7f-99ae-444f-a66c-b24e62130d98" providerId="AD" clId="Web-{049AE07D-4F14-7C93-47E1-1A00F7E7D970}" dt="2020-09-15T17:41:13.341" v="625"/>
          <ac:spMkLst>
            <pc:docMk/>
            <pc:sldMk cId="3224503538" sldId="273"/>
            <ac:spMk id="2" creationId="{7C8F905A-8E17-4804-8177-58C2C6C5B69B}"/>
          </ac:spMkLst>
        </pc:spChg>
        <pc:spChg chg="mod">
          <ac:chgData name="Мамытова Нургуль" userId="S::mamytova.nurgul@kaznu.kz::2bb22d7f-99ae-444f-a66c-b24e62130d98" providerId="AD" clId="Web-{049AE07D-4F14-7C93-47E1-1A00F7E7D970}" dt="2020-09-15T17:42:07.889" v="659" actId="20577"/>
          <ac:spMkLst>
            <pc:docMk/>
            <pc:sldMk cId="3224503538" sldId="273"/>
            <ac:spMk id="3" creationId="{772844A7-C84E-43B7-8C89-8465DF38491C}"/>
          </ac:spMkLst>
        </pc:spChg>
        <pc:spChg chg="del mod">
          <ac:chgData name="Мамытова Нургуль" userId="S::mamytova.nurgul@kaznu.kz::2bb22d7f-99ae-444f-a66c-b24e62130d98" providerId="AD" clId="Web-{049AE07D-4F14-7C93-47E1-1A00F7E7D970}" dt="2020-09-15T17:43:50.984" v="662"/>
          <ac:spMkLst>
            <pc:docMk/>
            <pc:sldMk cId="3224503538" sldId="273"/>
            <ac:spMk id="4" creationId="{336ED48A-5F7E-4CE3-A78F-7874700C29DD}"/>
          </ac:spMkLst>
        </pc:spChg>
        <pc:picChg chg="add mod ord">
          <ac:chgData name="Мамытова Нургуль" userId="S::mamytova.nurgul@kaznu.kz::2bb22d7f-99ae-444f-a66c-b24e62130d98" providerId="AD" clId="Web-{049AE07D-4F14-7C93-47E1-1A00F7E7D970}" dt="2020-09-15T17:44:03.125" v="667" actId="14100"/>
          <ac:picMkLst>
            <pc:docMk/>
            <pc:sldMk cId="3224503538" sldId="273"/>
            <ac:picMk id="5" creationId="{F6F0F2B8-FA81-4F2A-8A00-3DA59131A807}"/>
          </ac:picMkLst>
        </pc:picChg>
      </pc:sldChg>
      <pc:sldChg chg="addSp delSp modSp new mod setBg">
        <pc:chgData name="Мамытова Нургуль" userId="S::mamytova.nurgul@kaznu.kz::2bb22d7f-99ae-444f-a66c-b24e62130d98" providerId="AD" clId="Web-{049AE07D-4F14-7C93-47E1-1A00F7E7D970}" dt="2020-09-15T17:50:08.349" v="752" actId="14100"/>
        <pc:sldMkLst>
          <pc:docMk/>
          <pc:sldMk cId="402548179" sldId="274"/>
        </pc:sldMkLst>
        <pc:spChg chg="del">
          <ac:chgData name="Мамытова Нургуль" userId="S::mamytova.nurgul@kaznu.kz::2bb22d7f-99ae-444f-a66c-b24e62130d98" providerId="AD" clId="Web-{049AE07D-4F14-7C93-47E1-1A00F7E7D970}" dt="2020-09-15T17:45:20.798" v="677"/>
          <ac:spMkLst>
            <pc:docMk/>
            <pc:sldMk cId="402548179" sldId="274"/>
            <ac:spMk id="2" creationId="{AC3849A9-A02F-470F-B9A1-A83737E72436}"/>
          </ac:spMkLst>
        </pc:spChg>
        <pc:spChg chg="mod">
          <ac:chgData name="Мамытова Нургуль" userId="S::mamytova.nurgul@kaznu.kz::2bb22d7f-99ae-444f-a66c-b24e62130d98" providerId="AD" clId="Web-{049AE07D-4F14-7C93-47E1-1A00F7E7D970}" dt="2020-09-15T17:50:04.271" v="750" actId="14100"/>
          <ac:spMkLst>
            <pc:docMk/>
            <pc:sldMk cId="402548179" sldId="274"/>
            <ac:spMk id="3" creationId="{9E59D80E-0F37-4797-86CD-6584DECDA11D}"/>
          </ac:spMkLst>
        </pc:spChg>
        <pc:spChg chg="add">
          <ac:chgData name="Мамытова Нургуль" userId="S::mamytova.nurgul@kaznu.kz::2bb22d7f-99ae-444f-a66c-b24e62130d98" providerId="AD" clId="Web-{049AE07D-4F14-7C93-47E1-1A00F7E7D970}" dt="2020-09-15T17:49:39.817" v="745"/>
          <ac:spMkLst>
            <pc:docMk/>
            <pc:sldMk cId="402548179" sldId="274"/>
            <ac:spMk id="9" creationId="{11D6A2A3-F101-46F7-8B6F-1C699CAFE9AD}"/>
          </ac:spMkLst>
        </pc:spChg>
        <pc:spChg chg="add">
          <ac:chgData name="Мамытова Нургуль" userId="S::mamytova.nurgul@kaznu.kz::2bb22d7f-99ae-444f-a66c-b24e62130d98" providerId="AD" clId="Web-{049AE07D-4F14-7C93-47E1-1A00F7E7D970}" dt="2020-09-15T17:49:39.817" v="745"/>
          <ac:spMkLst>
            <pc:docMk/>
            <pc:sldMk cId="402548179" sldId="274"/>
            <ac:spMk id="11" creationId="{529E760E-527D-4053-A309-F2BDE12501CD}"/>
          </ac:spMkLst>
        </pc:spChg>
        <pc:spChg chg="add">
          <ac:chgData name="Мамытова Нургуль" userId="S::mamytova.nurgul@kaznu.kz::2bb22d7f-99ae-444f-a66c-b24e62130d98" providerId="AD" clId="Web-{049AE07D-4F14-7C93-47E1-1A00F7E7D970}" dt="2020-09-15T17:49:39.817" v="745"/>
          <ac:spMkLst>
            <pc:docMk/>
            <pc:sldMk cId="402548179" sldId="274"/>
            <ac:spMk id="13" creationId="{4153D448-4ED1-429A-A28C-8316DE7CAF7E}"/>
          </ac:spMkLst>
        </pc:spChg>
        <pc:picChg chg="add mod">
          <ac:chgData name="Мамытова Нургуль" userId="S::mamytova.nurgul@kaznu.kz::2bb22d7f-99ae-444f-a66c-b24e62130d98" providerId="AD" clId="Web-{049AE07D-4F14-7C93-47E1-1A00F7E7D970}" dt="2020-09-15T17:50:08.349" v="752" actId="14100"/>
          <ac:picMkLst>
            <pc:docMk/>
            <pc:sldMk cId="402548179" sldId="274"/>
            <ac:picMk id="4" creationId="{540B3007-4E44-4F6A-B18E-2EE98415E876}"/>
          </ac:picMkLst>
        </pc:picChg>
      </pc:sldChg>
      <pc:sldChg chg="new del">
        <pc:chgData name="Мамытова Нургуль" userId="S::mamytova.nurgul@kaznu.kz::2bb22d7f-99ae-444f-a66c-b24e62130d98" providerId="AD" clId="Web-{049AE07D-4F14-7C93-47E1-1A00F7E7D970}" dt="2020-09-15T17:50:32.318" v="754"/>
        <pc:sldMkLst>
          <pc:docMk/>
          <pc:sldMk cId="2725388209" sldId="275"/>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7668F7-A4C1-4C06-9DA9-49F235B0E11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1001FEB4-41B0-4BC7-A737-00B0DC476E65}">
      <dgm:prSet phldrT="[Текст]" phldr="0"/>
      <dgm:spPr/>
      <dgm:t>
        <a:bodyPr/>
        <a:lstStyle/>
        <a:p>
          <a:pPr rtl="0"/>
          <a:r>
            <a:rPr lang="ru-RU" i="1"/>
            <a:t>ұлпалық инженерия</a:t>
          </a:r>
          <a:r>
            <a:rPr lang="ru-RU" dirty="0"/>
            <a:t>. </a:t>
          </a:r>
        </a:p>
      </dgm:t>
    </dgm:pt>
    <dgm:pt modelId="{8F1A4EA1-AC88-4603-A0A0-475B852E6CBF}" type="parTrans" cxnId="{C9A1B18C-E3B0-4FA3-861A-20A08A870DF7}">
      <dgm:prSet/>
      <dgm:spPr/>
      <dgm:t>
        <a:bodyPr/>
        <a:lstStyle/>
        <a:p>
          <a:endParaRPr lang="ru-RU"/>
        </a:p>
      </dgm:t>
    </dgm:pt>
    <dgm:pt modelId="{DFAB1257-D498-440A-9ED2-2E36FB5F9D98}" type="sibTrans" cxnId="{C9A1B18C-E3B0-4FA3-861A-20A08A870DF7}">
      <dgm:prSet/>
      <dgm:spPr/>
      <dgm:t>
        <a:bodyPr/>
        <a:lstStyle/>
        <a:p>
          <a:endParaRPr lang="ru-RU"/>
        </a:p>
      </dgm:t>
    </dgm:pt>
    <dgm:pt modelId="{A9AAF238-DE29-48B4-86EB-2705257A382B}">
      <dgm:prSet phldr="0"/>
      <dgm:spPr/>
      <dgm:t>
        <a:bodyPr/>
        <a:lstStyle/>
        <a:p>
          <a:pPr algn="l" rtl="0"/>
          <a:r>
            <a:rPr lang="ru-RU" i="1"/>
            <a:t>трансплантация</a:t>
          </a:r>
          <a:r>
            <a:rPr lang="ru-RU"/>
            <a:t>;  </a:t>
          </a:r>
        </a:p>
      </dgm:t>
    </dgm:pt>
    <dgm:pt modelId="{1809EBB9-4031-4A1A-9FC4-F8CC43284FCE}" type="parTrans" cxnId="{9932C2FD-F853-470B-ADD4-36F77E6BD3B5}">
      <dgm:prSet/>
      <dgm:spPr/>
    </dgm:pt>
    <dgm:pt modelId="{72D2CDD9-88D0-40E6-994F-1171AAD43972}" type="sibTrans" cxnId="{9932C2FD-F853-470B-ADD4-36F77E6BD3B5}">
      <dgm:prSet/>
      <dgm:spPr/>
    </dgm:pt>
    <dgm:pt modelId="{F4B99C7D-E97B-4269-BCE9-51B5333F3147}">
      <dgm:prSet phldr="0"/>
      <dgm:spPr/>
      <dgm:t>
        <a:bodyPr/>
        <a:lstStyle/>
        <a:p>
          <a:pPr algn="l" rtl="0"/>
          <a:r>
            <a:rPr lang="ru-RU" i="1"/>
            <a:t>имплантация</a:t>
          </a:r>
          <a:r>
            <a:rPr lang="ru-RU"/>
            <a:t>; </a:t>
          </a:r>
        </a:p>
      </dgm:t>
    </dgm:pt>
    <dgm:pt modelId="{03025344-2E6F-4CD5-8056-683DBCC914D2}" type="parTrans" cxnId="{6B327F77-5076-40F5-9E1B-B35E795B243A}">
      <dgm:prSet/>
      <dgm:spPr/>
    </dgm:pt>
    <dgm:pt modelId="{5D5D7466-7F6F-4601-A2D0-535E9B8A3539}" type="sibTrans" cxnId="{6B327F77-5076-40F5-9E1B-B35E795B243A}">
      <dgm:prSet/>
      <dgm:spPr/>
    </dgm:pt>
    <dgm:pt modelId="{C4BD1119-18A2-45B8-A507-152D9B454F96}" type="pres">
      <dgm:prSet presAssocID="{C27668F7-A4C1-4C06-9DA9-49F235B0E112}" presName="diagram" presStyleCnt="0">
        <dgm:presLayoutVars>
          <dgm:dir/>
          <dgm:resizeHandles val="exact"/>
        </dgm:presLayoutVars>
      </dgm:prSet>
      <dgm:spPr/>
      <dgm:t>
        <a:bodyPr/>
        <a:lstStyle/>
        <a:p>
          <a:endParaRPr lang="ru-RU"/>
        </a:p>
      </dgm:t>
    </dgm:pt>
    <dgm:pt modelId="{AC8AEFEB-1F6C-41C7-A710-682315ADE61C}" type="pres">
      <dgm:prSet presAssocID="{A9AAF238-DE29-48B4-86EB-2705257A382B}" presName="node" presStyleLbl="node1" presStyleIdx="0" presStyleCnt="3">
        <dgm:presLayoutVars>
          <dgm:bulletEnabled val="1"/>
        </dgm:presLayoutVars>
      </dgm:prSet>
      <dgm:spPr/>
      <dgm:t>
        <a:bodyPr/>
        <a:lstStyle/>
        <a:p>
          <a:endParaRPr lang="ru-RU"/>
        </a:p>
      </dgm:t>
    </dgm:pt>
    <dgm:pt modelId="{9203F083-61D3-4227-BB6F-D8A8C18EA239}" type="pres">
      <dgm:prSet presAssocID="{72D2CDD9-88D0-40E6-994F-1171AAD43972}" presName="sibTrans" presStyleCnt="0"/>
      <dgm:spPr/>
    </dgm:pt>
    <dgm:pt modelId="{52EEF867-99A3-4763-B9C0-493D60278D4A}" type="pres">
      <dgm:prSet presAssocID="{F4B99C7D-E97B-4269-BCE9-51B5333F3147}" presName="node" presStyleLbl="node1" presStyleIdx="1" presStyleCnt="3">
        <dgm:presLayoutVars>
          <dgm:bulletEnabled val="1"/>
        </dgm:presLayoutVars>
      </dgm:prSet>
      <dgm:spPr/>
      <dgm:t>
        <a:bodyPr/>
        <a:lstStyle/>
        <a:p>
          <a:endParaRPr lang="ru-RU"/>
        </a:p>
      </dgm:t>
    </dgm:pt>
    <dgm:pt modelId="{34D1819D-4104-4781-A7F3-FF1104BC5D66}" type="pres">
      <dgm:prSet presAssocID="{5D5D7466-7F6F-4601-A2D0-535E9B8A3539}" presName="sibTrans" presStyleCnt="0"/>
      <dgm:spPr/>
    </dgm:pt>
    <dgm:pt modelId="{0B0F3C16-23A0-462E-8DCF-30733B508194}" type="pres">
      <dgm:prSet presAssocID="{1001FEB4-41B0-4BC7-A737-00B0DC476E65}" presName="node" presStyleLbl="node1" presStyleIdx="2" presStyleCnt="3">
        <dgm:presLayoutVars>
          <dgm:bulletEnabled val="1"/>
        </dgm:presLayoutVars>
      </dgm:prSet>
      <dgm:spPr/>
      <dgm:t>
        <a:bodyPr/>
        <a:lstStyle/>
        <a:p>
          <a:endParaRPr lang="ru-RU"/>
        </a:p>
      </dgm:t>
    </dgm:pt>
  </dgm:ptLst>
  <dgm:cxnLst>
    <dgm:cxn modelId="{6B327F77-5076-40F5-9E1B-B35E795B243A}" srcId="{C27668F7-A4C1-4C06-9DA9-49F235B0E112}" destId="{F4B99C7D-E97B-4269-BCE9-51B5333F3147}" srcOrd="1" destOrd="0" parTransId="{03025344-2E6F-4CD5-8056-683DBCC914D2}" sibTransId="{5D5D7466-7F6F-4601-A2D0-535E9B8A3539}"/>
    <dgm:cxn modelId="{ADAE7CB7-CC06-44E0-BC59-BB58440952A8}" type="presOf" srcId="{A9AAF238-DE29-48B4-86EB-2705257A382B}" destId="{AC8AEFEB-1F6C-41C7-A710-682315ADE61C}" srcOrd="0" destOrd="0" presId="urn:microsoft.com/office/officeart/2005/8/layout/default"/>
    <dgm:cxn modelId="{AB4E2895-990A-4031-B71C-F297AD218C67}" type="presOf" srcId="{F4B99C7D-E97B-4269-BCE9-51B5333F3147}" destId="{52EEF867-99A3-4763-B9C0-493D60278D4A}" srcOrd="0" destOrd="0" presId="urn:microsoft.com/office/officeart/2005/8/layout/default"/>
    <dgm:cxn modelId="{117C0FBC-2B2D-47BE-8050-243260BB7BC2}" type="presOf" srcId="{1001FEB4-41B0-4BC7-A737-00B0DC476E65}" destId="{0B0F3C16-23A0-462E-8DCF-30733B508194}" srcOrd="0" destOrd="0" presId="urn:microsoft.com/office/officeart/2005/8/layout/default"/>
    <dgm:cxn modelId="{C9A1B18C-E3B0-4FA3-861A-20A08A870DF7}" srcId="{C27668F7-A4C1-4C06-9DA9-49F235B0E112}" destId="{1001FEB4-41B0-4BC7-A737-00B0DC476E65}" srcOrd="2" destOrd="0" parTransId="{8F1A4EA1-AC88-4603-A0A0-475B852E6CBF}" sibTransId="{DFAB1257-D498-440A-9ED2-2E36FB5F9D98}"/>
    <dgm:cxn modelId="{9932C2FD-F853-470B-ADD4-36F77E6BD3B5}" srcId="{C27668F7-A4C1-4C06-9DA9-49F235B0E112}" destId="{A9AAF238-DE29-48B4-86EB-2705257A382B}" srcOrd="0" destOrd="0" parTransId="{1809EBB9-4031-4A1A-9FC4-F8CC43284FCE}" sibTransId="{72D2CDD9-88D0-40E6-994F-1171AAD43972}"/>
    <dgm:cxn modelId="{791B65FB-3690-44E1-AABA-0D98E2023345}" type="presOf" srcId="{C27668F7-A4C1-4C06-9DA9-49F235B0E112}" destId="{C4BD1119-18A2-45B8-A507-152D9B454F96}" srcOrd="0" destOrd="0" presId="urn:microsoft.com/office/officeart/2005/8/layout/default"/>
    <dgm:cxn modelId="{752FC33C-76AD-44B2-BCBA-913E308FF9EC}" type="presParOf" srcId="{C4BD1119-18A2-45B8-A507-152D9B454F96}" destId="{AC8AEFEB-1F6C-41C7-A710-682315ADE61C}" srcOrd="0" destOrd="0" presId="urn:microsoft.com/office/officeart/2005/8/layout/default"/>
    <dgm:cxn modelId="{A63E466A-255E-4520-A883-DF952F66BD2B}" type="presParOf" srcId="{C4BD1119-18A2-45B8-A507-152D9B454F96}" destId="{9203F083-61D3-4227-BB6F-D8A8C18EA239}" srcOrd="1" destOrd="0" presId="urn:microsoft.com/office/officeart/2005/8/layout/default"/>
    <dgm:cxn modelId="{C538B61E-4330-4334-9B1F-33496CD96BDE}" type="presParOf" srcId="{C4BD1119-18A2-45B8-A507-152D9B454F96}" destId="{52EEF867-99A3-4763-B9C0-493D60278D4A}" srcOrd="2" destOrd="0" presId="urn:microsoft.com/office/officeart/2005/8/layout/default"/>
    <dgm:cxn modelId="{AFBD3CC5-05C5-4382-AB40-BFD263DE9435}" type="presParOf" srcId="{C4BD1119-18A2-45B8-A507-152D9B454F96}" destId="{34D1819D-4104-4781-A7F3-FF1104BC5D66}" srcOrd="3" destOrd="0" presId="urn:microsoft.com/office/officeart/2005/8/layout/default"/>
    <dgm:cxn modelId="{A9C561A6-2F22-4122-9417-29186E020DBC}" type="presParOf" srcId="{C4BD1119-18A2-45B8-A507-152D9B454F96}" destId="{0B0F3C16-23A0-462E-8DCF-30733B508194}"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78A191-8411-45A5-8E7D-7F27BFB3932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D51317F4-A23D-4270-9949-10E793F94DF5}">
      <dgm:prSet phldrT="[Текст]" phldr="0"/>
      <dgm:spPr/>
      <dgm:t>
        <a:bodyPr/>
        <a:lstStyle/>
        <a:p>
          <a:pPr rtl="0"/>
          <a:r>
            <a:rPr lang="ru-RU"/>
            <a:t>Автотрансплантация - бір адамның ішіндегі биологиялық материалды трансплантациялау.</a:t>
          </a:r>
        </a:p>
      </dgm:t>
    </dgm:pt>
    <dgm:pt modelId="{562551F3-7881-4DEA-AFAC-632493DA3586}" type="parTrans" cxnId="{8ABE7337-F290-4955-AF59-6F225B2E59E6}">
      <dgm:prSet/>
      <dgm:spPr/>
      <dgm:t>
        <a:bodyPr/>
        <a:lstStyle/>
        <a:p>
          <a:endParaRPr lang="ru-RU"/>
        </a:p>
      </dgm:t>
    </dgm:pt>
    <dgm:pt modelId="{89697785-273F-457C-81EA-F2E0149DD8BE}" type="sibTrans" cxnId="{8ABE7337-F290-4955-AF59-6F225B2E59E6}">
      <dgm:prSet/>
      <dgm:spPr/>
      <dgm:t>
        <a:bodyPr/>
        <a:lstStyle/>
        <a:p>
          <a:endParaRPr lang="ru-RU"/>
        </a:p>
      </dgm:t>
    </dgm:pt>
    <dgm:pt modelId="{78B27706-FEC9-4BFF-9524-0CEBD82A8C46}">
      <dgm:prSet phldrT="[Текст]" phldr="0"/>
      <dgm:spPr/>
      <dgm:t>
        <a:bodyPr/>
        <a:lstStyle/>
        <a:p>
          <a:pPr rtl="0"/>
          <a:r>
            <a:rPr lang="ru-RU"/>
            <a:t>Аллотрансплантация (немесе гомо-трансплантация) - бұл бір адамнан (донордан) екінші адамға (реципиентке) жасушаларды, мүшені немесе тіндерді трансплантациялау. </a:t>
          </a:r>
        </a:p>
      </dgm:t>
    </dgm:pt>
    <dgm:pt modelId="{5DB66D4B-CA0D-423F-9A0B-7149066AA47E}" type="parTrans" cxnId="{A5752CD9-B681-45A9-BB67-8391BFC4FB63}">
      <dgm:prSet/>
      <dgm:spPr/>
      <dgm:t>
        <a:bodyPr/>
        <a:lstStyle/>
        <a:p>
          <a:endParaRPr lang="ru-RU"/>
        </a:p>
      </dgm:t>
    </dgm:pt>
    <dgm:pt modelId="{443EBD75-E44D-43AE-8341-0F039C06C93A}" type="sibTrans" cxnId="{A5752CD9-B681-45A9-BB67-8391BFC4FB63}">
      <dgm:prSet/>
      <dgm:spPr/>
      <dgm:t>
        <a:bodyPr/>
        <a:lstStyle/>
        <a:p>
          <a:endParaRPr lang="ru-RU"/>
        </a:p>
      </dgm:t>
    </dgm:pt>
    <dgm:pt modelId="{EEB15729-C65D-43C7-989A-1E17ABFAC0F6}">
      <dgm:prSet phldr="0"/>
      <dgm:spPr/>
      <dgm:t>
        <a:bodyPr/>
        <a:lstStyle/>
        <a:p>
          <a:r>
            <a:rPr lang="ru-RU"/>
            <a:t>Адамға биологиялық материалды трансплантациялау жануарлардан (басқа биологиялық түр) ксенотрансплантация болып табылады</a:t>
          </a:r>
          <a:endParaRPr lang="en-US"/>
        </a:p>
      </dgm:t>
    </dgm:pt>
    <dgm:pt modelId="{9B894641-ED38-41BE-B5BF-FC49A3143867}" type="parTrans" cxnId="{7EAAAD1F-1B77-4775-8C1F-0C1450839FF9}">
      <dgm:prSet/>
      <dgm:spPr/>
      <dgm:t>
        <a:bodyPr/>
        <a:lstStyle/>
        <a:p>
          <a:endParaRPr lang="ru-RU"/>
        </a:p>
      </dgm:t>
    </dgm:pt>
    <dgm:pt modelId="{3A3BC63B-5AE9-4274-82C7-C4771F45A8BE}" type="sibTrans" cxnId="{7EAAAD1F-1B77-4775-8C1F-0C1450839FF9}">
      <dgm:prSet/>
      <dgm:spPr/>
      <dgm:t>
        <a:bodyPr/>
        <a:lstStyle/>
        <a:p>
          <a:endParaRPr lang="ru-RU"/>
        </a:p>
      </dgm:t>
    </dgm:pt>
    <dgm:pt modelId="{D9709C68-906D-4FD4-AD94-EA6338DD5528}" type="pres">
      <dgm:prSet presAssocID="{4478A191-8411-45A5-8E7D-7F27BFB3932F}" presName="diagram" presStyleCnt="0">
        <dgm:presLayoutVars>
          <dgm:dir/>
          <dgm:resizeHandles val="exact"/>
        </dgm:presLayoutVars>
      </dgm:prSet>
      <dgm:spPr/>
      <dgm:t>
        <a:bodyPr/>
        <a:lstStyle/>
        <a:p>
          <a:endParaRPr lang="ru-RU"/>
        </a:p>
      </dgm:t>
    </dgm:pt>
    <dgm:pt modelId="{D94249D7-ABE0-4D0C-95B8-1F3D29B75E73}" type="pres">
      <dgm:prSet presAssocID="{D51317F4-A23D-4270-9949-10E793F94DF5}" presName="node" presStyleLbl="node1" presStyleIdx="0" presStyleCnt="3">
        <dgm:presLayoutVars>
          <dgm:bulletEnabled val="1"/>
        </dgm:presLayoutVars>
      </dgm:prSet>
      <dgm:spPr/>
      <dgm:t>
        <a:bodyPr/>
        <a:lstStyle/>
        <a:p>
          <a:endParaRPr lang="ru-RU"/>
        </a:p>
      </dgm:t>
    </dgm:pt>
    <dgm:pt modelId="{D037C16E-E385-4938-8E40-AC40B7AA1F9C}" type="pres">
      <dgm:prSet presAssocID="{89697785-273F-457C-81EA-F2E0149DD8BE}" presName="sibTrans" presStyleCnt="0"/>
      <dgm:spPr/>
    </dgm:pt>
    <dgm:pt modelId="{FAFE6464-083E-4EA1-A898-7B05B6ABDB25}" type="pres">
      <dgm:prSet presAssocID="{78B27706-FEC9-4BFF-9524-0CEBD82A8C46}" presName="node" presStyleLbl="node1" presStyleIdx="1" presStyleCnt="3">
        <dgm:presLayoutVars>
          <dgm:bulletEnabled val="1"/>
        </dgm:presLayoutVars>
      </dgm:prSet>
      <dgm:spPr/>
      <dgm:t>
        <a:bodyPr/>
        <a:lstStyle/>
        <a:p>
          <a:endParaRPr lang="ru-RU"/>
        </a:p>
      </dgm:t>
    </dgm:pt>
    <dgm:pt modelId="{782B07AD-079F-4320-A4CB-D7A8E8AB7118}" type="pres">
      <dgm:prSet presAssocID="{443EBD75-E44D-43AE-8341-0F039C06C93A}" presName="sibTrans" presStyleCnt="0"/>
      <dgm:spPr/>
    </dgm:pt>
    <dgm:pt modelId="{B3E21F74-593D-4A66-B04B-84F05DF77501}" type="pres">
      <dgm:prSet presAssocID="{EEB15729-C65D-43C7-989A-1E17ABFAC0F6}" presName="node" presStyleLbl="node1" presStyleIdx="2" presStyleCnt="3">
        <dgm:presLayoutVars>
          <dgm:bulletEnabled val="1"/>
        </dgm:presLayoutVars>
      </dgm:prSet>
      <dgm:spPr/>
      <dgm:t>
        <a:bodyPr/>
        <a:lstStyle/>
        <a:p>
          <a:endParaRPr lang="ru-RU"/>
        </a:p>
      </dgm:t>
    </dgm:pt>
  </dgm:ptLst>
  <dgm:cxnLst>
    <dgm:cxn modelId="{C569610A-FED3-4CF2-82FB-263D3534B15F}" type="presOf" srcId="{4478A191-8411-45A5-8E7D-7F27BFB3932F}" destId="{D9709C68-906D-4FD4-AD94-EA6338DD5528}" srcOrd="0" destOrd="0" presId="urn:microsoft.com/office/officeart/2005/8/layout/default"/>
    <dgm:cxn modelId="{8ABE7337-F290-4955-AF59-6F225B2E59E6}" srcId="{4478A191-8411-45A5-8E7D-7F27BFB3932F}" destId="{D51317F4-A23D-4270-9949-10E793F94DF5}" srcOrd="0" destOrd="0" parTransId="{562551F3-7881-4DEA-AFAC-632493DA3586}" sibTransId="{89697785-273F-457C-81EA-F2E0149DD8BE}"/>
    <dgm:cxn modelId="{FB2C5467-4927-4263-94D3-2A34857DAD50}" type="presOf" srcId="{78B27706-FEC9-4BFF-9524-0CEBD82A8C46}" destId="{FAFE6464-083E-4EA1-A898-7B05B6ABDB25}" srcOrd="0" destOrd="0" presId="urn:microsoft.com/office/officeart/2005/8/layout/default"/>
    <dgm:cxn modelId="{7FAAC0BB-1A5D-494B-9C8D-ABA01CE5274A}" type="presOf" srcId="{D51317F4-A23D-4270-9949-10E793F94DF5}" destId="{D94249D7-ABE0-4D0C-95B8-1F3D29B75E73}" srcOrd="0" destOrd="0" presId="urn:microsoft.com/office/officeart/2005/8/layout/default"/>
    <dgm:cxn modelId="{A5752CD9-B681-45A9-BB67-8391BFC4FB63}" srcId="{4478A191-8411-45A5-8E7D-7F27BFB3932F}" destId="{78B27706-FEC9-4BFF-9524-0CEBD82A8C46}" srcOrd="1" destOrd="0" parTransId="{5DB66D4B-CA0D-423F-9A0B-7149066AA47E}" sibTransId="{443EBD75-E44D-43AE-8341-0F039C06C93A}"/>
    <dgm:cxn modelId="{7EAAAD1F-1B77-4775-8C1F-0C1450839FF9}" srcId="{4478A191-8411-45A5-8E7D-7F27BFB3932F}" destId="{EEB15729-C65D-43C7-989A-1E17ABFAC0F6}" srcOrd="2" destOrd="0" parTransId="{9B894641-ED38-41BE-B5BF-FC49A3143867}" sibTransId="{3A3BC63B-5AE9-4274-82C7-C4771F45A8BE}"/>
    <dgm:cxn modelId="{73BD0689-F101-46F7-8735-BA3397955291}" type="presOf" srcId="{EEB15729-C65D-43C7-989A-1E17ABFAC0F6}" destId="{B3E21F74-593D-4A66-B04B-84F05DF77501}" srcOrd="0" destOrd="0" presId="urn:microsoft.com/office/officeart/2005/8/layout/default"/>
    <dgm:cxn modelId="{83C71260-FAB1-4365-B15A-33A815357D90}" type="presParOf" srcId="{D9709C68-906D-4FD4-AD94-EA6338DD5528}" destId="{D94249D7-ABE0-4D0C-95B8-1F3D29B75E73}" srcOrd="0" destOrd="0" presId="urn:microsoft.com/office/officeart/2005/8/layout/default"/>
    <dgm:cxn modelId="{3A9770CC-E939-49AB-B356-715784276861}" type="presParOf" srcId="{D9709C68-906D-4FD4-AD94-EA6338DD5528}" destId="{D037C16E-E385-4938-8E40-AC40B7AA1F9C}" srcOrd="1" destOrd="0" presId="urn:microsoft.com/office/officeart/2005/8/layout/default"/>
    <dgm:cxn modelId="{585A96AB-6573-4C0C-9B99-A8232BDE757F}" type="presParOf" srcId="{D9709C68-906D-4FD4-AD94-EA6338DD5528}" destId="{FAFE6464-083E-4EA1-A898-7B05B6ABDB25}" srcOrd="2" destOrd="0" presId="urn:microsoft.com/office/officeart/2005/8/layout/default"/>
    <dgm:cxn modelId="{DE46E043-2BE4-4E97-BED5-56F8498A9E97}" type="presParOf" srcId="{D9709C68-906D-4FD4-AD94-EA6338DD5528}" destId="{782B07AD-079F-4320-A4CB-D7A8E8AB7118}" srcOrd="3" destOrd="0" presId="urn:microsoft.com/office/officeart/2005/8/layout/default"/>
    <dgm:cxn modelId="{39ACE882-DD5B-4FC1-80AD-55EA175F0213}" type="presParOf" srcId="{D9709C68-906D-4FD4-AD94-EA6338DD5528}" destId="{B3E21F74-593D-4A66-B04B-84F05DF77501}"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118ECDA-ABA7-42A9-A177-C86B90E22B7E}"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CE1943C3-6A0C-4E2B-ADDC-1DFFF9B8A491}">
      <dgm:prSet/>
      <dgm:spPr/>
      <dgm:t>
        <a:bodyPr/>
        <a:lstStyle/>
        <a:p>
          <a:r>
            <a:rPr lang="ru-RU" dirty="0" err="1"/>
            <a:t>Гемоссәйкес</a:t>
          </a:r>
          <a:r>
            <a:rPr lang="ru-RU" dirty="0"/>
            <a:t> </a:t>
          </a:r>
          <a:r>
            <a:rPr lang="ru-RU" dirty="0" err="1"/>
            <a:t>медициналық</a:t>
          </a:r>
          <a:r>
            <a:rPr lang="ru-RU" dirty="0"/>
            <a:t> </a:t>
          </a:r>
          <a:r>
            <a:rPr lang="ru-RU" dirty="0" err="1"/>
            <a:t>өнімдерде</a:t>
          </a:r>
          <a:r>
            <a:rPr lang="ru-RU" dirty="0"/>
            <a:t> </a:t>
          </a:r>
          <a:r>
            <a:rPr lang="ru-RU" dirty="0" err="1"/>
            <a:t>уытты</a:t>
          </a:r>
          <a:r>
            <a:rPr lang="ru-RU" dirty="0"/>
            <a:t>, </a:t>
          </a:r>
          <a:r>
            <a:rPr lang="ru-RU" dirty="0" err="1"/>
            <a:t>аллергиялық</a:t>
          </a:r>
          <a:r>
            <a:rPr lang="ru-RU" dirty="0"/>
            <a:t> </a:t>
          </a:r>
          <a:r>
            <a:rPr lang="ru-RU" dirty="0" err="1"/>
            <a:t>және</a:t>
          </a:r>
          <a:r>
            <a:rPr lang="ru-RU" dirty="0"/>
            <a:t> </a:t>
          </a:r>
          <a:r>
            <a:rPr lang="ru-RU" dirty="0" err="1"/>
            <a:t>қабыну</a:t>
          </a:r>
          <a:r>
            <a:rPr lang="ru-RU" dirty="0"/>
            <a:t> </a:t>
          </a:r>
          <a:r>
            <a:rPr lang="ru-RU" dirty="0" err="1"/>
            <a:t>әсерлері</a:t>
          </a:r>
          <a:r>
            <a:rPr lang="ru-RU" dirty="0"/>
            <a:t> </a:t>
          </a:r>
          <a:r>
            <a:rPr lang="ru-RU" dirty="0" err="1"/>
            <a:t>болмауы</a:t>
          </a:r>
          <a:r>
            <a:rPr lang="ru-RU" dirty="0"/>
            <a:t> </a:t>
          </a:r>
          <a:r>
            <a:rPr lang="ru-RU" dirty="0" err="1"/>
            <a:t>керек</a:t>
          </a:r>
          <a:r>
            <a:rPr lang="ru-RU" dirty="0"/>
            <a:t>; </a:t>
          </a:r>
          <a:endParaRPr lang="en-US" dirty="0"/>
        </a:p>
      </dgm:t>
    </dgm:pt>
    <dgm:pt modelId="{418E021E-8B64-45CF-B6A3-B5E4F33342A6}" type="parTrans" cxnId="{ED94D5A6-01BD-4912-9947-62897825419B}">
      <dgm:prSet/>
      <dgm:spPr/>
      <dgm:t>
        <a:bodyPr/>
        <a:lstStyle/>
        <a:p>
          <a:endParaRPr lang="en-US"/>
        </a:p>
      </dgm:t>
    </dgm:pt>
    <dgm:pt modelId="{C8F385EE-11A9-4A2D-A93D-797CFA7D1CE4}" type="sibTrans" cxnId="{ED94D5A6-01BD-4912-9947-62897825419B}">
      <dgm:prSet/>
      <dgm:spPr/>
      <dgm:t>
        <a:bodyPr/>
        <a:lstStyle/>
        <a:p>
          <a:endParaRPr lang="en-US"/>
        </a:p>
      </dgm:t>
    </dgm:pt>
    <dgm:pt modelId="{8D164C3E-167A-4305-806B-602DC3BEB646}">
      <dgm:prSet/>
      <dgm:spPr/>
      <dgm:t>
        <a:bodyPr/>
        <a:lstStyle/>
        <a:p>
          <a:r>
            <a:rPr lang="ru-RU" dirty="0" err="1"/>
            <a:t>ферменттік</a:t>
          </a:r>
          <a:r>
            <a:rPr lang="ru-RU" dirty="0"/>
            <a:t> </a:t>
          </a:r>
          <a:r>
            <a:rPr lang="ru-RU" dirty="0" err="1"/>
            <a:t>жүйелерді</a:t>
          </a:r>
          <a:r>
            <a:rPr lang="ru-RU" dirty="0"/>
            <a:t> </a:t>
          </a:r>
          <a:r>
            <a:rPr lang="ru-RU" dirty="0" err="1"/>
            <a:t>белсендіру</a:t>
          </a:r>
          <a:r>
            <a:rPr lang="ru-RU" dirty="0"/>
            <a:t>; </a:t>
          </a:r>
          <a:endParaRPr lang="en-US" dirty="0"/>
        </a:p>
      </dgm:t>
    </dgm:pt>
    <dgm:pt modelId="{C01FB8C6-1D9B-4011-9F25-6E42FAACFE85}" type="parTrans" cxnId="{2A0E2277-7F6F-45E6-9100-D46D46FB2E3A}">
      <dgm:prSet/>
      <dgm:spPr/>
      <dgm:t>
        <a:bodyPr/>
        <a:lstStyle/>
        <a:p>
          <a:endParaRPr lang="en-US"/>
        </a:p>
      </dgm:t>
    </dgm:pt>
    <dgm:pt modelId="{046E49E4-9510-4736-BBA8-70D0BB5C88BC}" type="sibTrans" cxnId="{2A0E2277-7F6F-45E6-9100-D46D46FB2E3A}">
      <dgm:prSet/>
      <dgm:spPr/>
      <dgm:t>
        <a:bodyPr/>
        <a:lstStyle/>
        <a:p>
          <a:endParaRPr lang="en-US"/>
        </a:p>
      </dgm:t>
    </dgm:pt>
    <dgm:pt modelId="{F795367B-78EB-4A98-BA35-EED911B205CD}">
      <dgm:prSet/>
      <dgm:spPr/>
      <dgm:t>
        <a:bodyPr/>
        <a:lstStyle/>
        <a:p>
          <a:r>
            <a:rPr lang="ru-RU" dirty="0"/>
            <a:t>белок пен </a:t>
          </a:r>
          <a:r>
            <a:rPr lang="ru-RU" dirty="0" err="1"/>
            <a:t>қан</a:t>
          </a:r>
          <a:r>
            <a:rPr lang="ru-RU" dirty="0"/>
            <a:t> </a:t>
          </a:r>
          <a:r>
            <a:rPr lang="ru-RU" dirty="0" err="1"/>
            <a:t>жасушаларына</a:t>
          </a:r>
          <a:r>
            <a:rPr lang="ru-RU" dirty="0"/>
            <a:t>, </a:t>
          </a:r>
          <a:r>
            <a:rPr lang="ru-RU" dirty="0" err="1"/>
            <a:t>сондай-ақ</a:t>
          </a:r>
          <a:r>
            <a:rPr lang="ru-RU" dirty="0"/>
            <a:t> </a:t>
          </a:r>
          <a:r>
            <a:rPr lang="ru-RU" dirty="0" err="1"/>
            <a:t>органдар</a:t>
          </a:r>
          <a:r>
            <a:rPr lang="ru-RU" dirty="0"/>
            <a:t> мен </a:t>
          </a:r>
          <a:r>
            <a:rPr lang="ru-RU" dirty="0" err="1"/>
            <a:t>тіндерге</a:t>
          </a:r>
          <a:r>
            <a:rPr lang="ru-RU" dirty="0"/>
            <a:t> </a:t>
          </a:r>
          <a:r>
            <a:rPr lang="ru-RU" dirty="0" err="1"/>
            <a:t>теріс</a:t>
          </a:r>
          <a:r>
            <a:rPr lang="ru-RU" dirty="0"/>
            <a:t> </a:t>
          </a:r>
          <a:r>
            <a:rPr lang="ru-RU" dirty="0" err="1"/>
            <a:t>әсер</a:t>
          </a:r>
          <a:r>
            <a:rPr lang="ru-RU" dirty="0"/>
            <a:t> </a:t>
          </a:r>
          <a:r>
            <a:rPr lang="ru-RU" dirty="0" err="1"/>
            <a:t>етеді</a:t>
          </a:r>
          <a:r>
            <a:rPr lang="ru-RU" dirty="0"/>
            <a:t>; </a:t>
          </a:r>
          <a:endParaRPr lang="en-US" dirty="0"/>
        </a:p>
      </dgm:t>
    </dgm:pt>
    <dgm:pt modelId="{5F7D0CBD-21DD-4D69-8CF7-F1A204907303}" type="parTrans" cxnId="{087FF803-AE43-40A5-967F-DF51D4C11A3F}">
      <dgm:prSet/>
      <dgm:spPr/>
      <dgm:t>
        <a:bodyPr/>
        <a:lstStyle/>
        <a:p>
          <a:endParaRPr lang="en-US"/>
        </a:p>
      </dgm:t>
    </dgm:pt>
    <dgm:pt modelId="{665A882E-ED4E-41E5-B011-582F857C8BD4}" type="sibTrans" cxnId="{087FF803-AE43-40A5-967F-DF51D4C11A3F}">
      <dgm:prSet/>
      <dgm:spPr/>
      <dgm:t>
        <a:bodyPr/>
        <a:lstStyle/>
        <a:p>
          <a:endParaRPr lang="en-US"/>
        </a:p>
      </dgm:t>
    </dgm:pt>
    <dgm:pt modelId="{048F2FDA-D926-4AD7-B4F5-D7577E92026A}">
      <dgm:prSet/>
      <dgm:spPr/>
      <dgm:t>
        <a:bodyPr/>
        <a:lstStyle/>
        <a:p>
          <a:r>
            <a:rPr lang="ru-RU" dirty="0" err="1"/>
            <a:t>антигендік</a:t>
          </a:r>
          <a:r>
            <a:rPr lang="ru-RU" dirty="0"/>
            <a:t> </a:t>
          </a:r>
          <a:r>
            <a:rPr lang="ru-RU" dirty="0" err="1"/>
            <a:t>және</a:t>
          </a:r>
          <a:r>
            <a:rPr lang="ru-RU" dirty="0"/>
            <a:t> </a:t>
          </a:r>
          <a:r>
            <a:rPr lang="ru-RU" dirty="0" err="1"/>
            <a:t>канцерогендік</a:t>
          </a:r>
          <a:r>
            <a:rPr lang="ru-RU" dirty="0"/>
            <a:t> </a:t>
          </a:r>
          <a:r>
            <a:rPr lang="ru-RU" dirty="0" err="1"/>
            <a:t>реакцияны</a:t>
          </a:r>
          <a:r>
            <a:rPr lang="ru-RU" dirty="0"/>
            <a:t> </a:t>
          </a:r>
          <a:r>
            <a:rPr lang="ru-RU" dirty="0" err="1"/>
            <a:t>және</a:t>
          </a:r>
          <a:r>
            <a:rPr lang="ru-RU" dirty="0"/>
            <a:t> метаболизм </a:t>
          </a:r>
          <a:r>
            <a:rPr lang="ru-RU" dirty="0" err="1"/>
            <a:t>жүйесіндегі</a:t>
          </a:r>
          <a:r>
            <a:rPr lang="ru-RU" dirty="0"/>
            <a:t> </a:t>
          </a:r>
          <a:r>
            <a:rPr lang="ru-RU" dirty="0" err="1"/>
            <a:t>ауытқуларды</a:t>
          </a:r>
          <a:r>
            <a:rPr lang="ru-RU" dirty="0"/>
            <a:t> </a:t>
          </a:r>
          <a:r>
            <a:rPr lang="ru-RU" dirty="0" err="1"/>
            <a:t>тудыруы</a:t>
          </a:r>
          <a:r>
            <a:rPr lang="ru-RU" dirty="0"/>
            <a:t>; </a:t>
          </a:r>
          <a:endParaRPr lang="en-US" dirty="0"/>
        </a:p>
      </dgm:t>
    </dgm:pt>
    <dgm:pt modelId="{8FDF4FB0-2889-4030-81BA-2E067B152756}" type="parTrans" cxnId="{ECAC9591-E2F5-4887-B69C-72EEADF543FB}">
      <dgm:prSet/>
      <dgm:spPr/>
      <dgm:t>
        <a:bodyPr/>
        <a:lstStyle/>
        <a:p>
          <a:endParaRPr lang="en-US"/>
        </a:p>
      </dgm:t>
    </dgm:pt>
    <dgm:pt modelId="{9E2AE54C-23A2-4818-908C-AD1F9D3D912A}" type="sibTrans" cxnId="{ECAC9591-E2F5-4887-B69C-72EEADF543FB}">
      <dgm:prSet/>
      <dgm:spPr/>
      <dgm:t>
        <a:bodyPr/>
        <a:lstStyle/>
        <a:p>
          <a:endParaRPr lang="en-US"/>
        </a:p>
      </dgm:t>
    </dgm:pt>
    <dgm:pt modelId="{92F35C1E-29AF-49AA-89B6-964D95C69CD7}">
      <dgm:prSet/>
      <dgm:spPr/>
      <dgm:t>
        <a:bodyPr/>
        <a:lstStyle/>
        <a:p>
          <a:r>
            <a:rPr lang="ru-RU" dirty="0" err="1"/>
            <a:t>инфекцияның</a:t>
          </a:r>
          <a:r>
            <a:rPr lang="ru-RU" dirty="0"/>
            <a:t> </a:t>
          </a:r>
          <a:r>
            <a:rPr lang="ru-RU" dirty="0" err="1"/>
            <a:t>дамуын</a:t>
          </a:r>
          <a:r>
            <a:rPr lang="ru-RU" dirty="0"/>
            <a:t> </a:t>
          </a:r>
          <a:r>
            <a:rPr lang="ru-RU" dirty="0" err="1"/>
            <a:t>тудырады</a:t>
          </a:r>
          <a:r>
            <a:rPr lang="ru-RU" dirty="0"/>
            <a:t> </a:t>
          </a:r>
          <a:r>
            <a:rPr lang="ru-RU" dirty="0" err="1"/>
            <a:t>және</a:t>
          </a:r>
          <a:r>
            <a:rPr lang="ru-RU" dirty="0"/>
            <a:t> электролит </a:t>
          </a:r>
          <a:r>
            <a:rPr lang="ru-RU" dirty="0" err="1"/>
            <a:t>балансын</a:t>
          </a:r>
          <a:r>
            <a:rPr lang="ru-RU" dirty="0"/>
            <a:t> </a:t>
          </a:r>
          <a:r>
            <a:rPr lang="ru-RU" dirty="0" err="1"/>
            <a:t>бұзады</a:t>
          </a:r>
          <a:r>
            <a:rPr lang="ru-RU" dirty="0"/>
            <a:t>;</a:t>
          </a:r>
          <a:endParaRPr lang="en-US" dirty="0"/>
        </a:p>
      </dgm:t>
    </dgm:pt>
    <dgm:pt modelId="{DB673DDA-6320-45B1-BE2B-5821D95EE242}" type="parTrans" cxnId="{07299847-928A-4795-923B-F265EAA1C696}">
      <dgm:prSet/>
      <dgm:spPr/>
      <dgm:t>
        <a:bodyPr/>
        <a:lstStyle/>
        <a:p>
          <a:endParaRPr lang="en-US"/>
        </a:p>
      </dgm:t>
    </dgm:pt>
    <dgm:pt modelId="{35EE4CDD-D025-4150-9B25-76EFD8FEABC8}" type="sibTrans" cxnId="{07299847-928A-4795-923B-F265EAA1C696}">
      <dgm:prSet/>
      <dgm:spPr/>
      <dgm:t>
        <a:bodyPr/>
        <a:lstStyle/>
        <a:p>
          <a:endParaRPr lang="en-US"/>
        </a:p>
      </dgm:t>
    </dgm:pt>
    <dgm:pt modelId="{4CE06642-9B86-4A27-A5B1-FD64CA63B34D}">
      <dgm:prSet/>
      <dgm:spPr/>
      <dgm:t>
        <a:bodyPr/>
        <a:lstStyle/>
        <a:p>
          <a:r>
            <a:rPr lang="ru-RU" dirty="0" err="1"/>
            <a:t>қажетсіз</a:t>
          </a:r>
          <a:r>
            <a:rPr lang="ru-RU" dirty="0"/>
            <a:t> кальцификация </a:t>
          </a:r>
          <a:r>
            <a:rPr lang="ru-RU" dirty="0" err="1"/>
            <a:t>және</a:t>
          </a:r>
          <a:r>
            <a:rPr lang="ru-RU" dirty="0"/>
            <a:t> (</a:t>
          </a:r>
          <a:r>
            <a:rPr lang="ru-RU" dirty="0" err="1"/>
            <a:t>немесе</a:t>
          </a:r>
          <a:r>
            <a:rPr lang="ru-RU" dirty="0"/>
            <a:t>) биодеградация </a:t>
          </a:r>
          <a:r>
            <a:rPr lang="ru-RU" dirty="0" err="1"/>
            <a:t>процесінде</a:t>
          </a:r>
          <a:r>
            <a:rPr lang="ru-RU" dirty="0"/>
            <a:t> </a:t>
          </a:r>
          <a:r>
            <a:rPr lang="ru-RU" dirty="0" err="1"/>
            <a:t>олардың</a:t>
          </a:r>
          <a:r>
            <a:rPr lang="ru-RU" dirty="0"/>
            <a:t> </a:t>
          </a:r>
          <a:r>
            <a:rPr lang="ru-RU" dirty="0" err="1"/>
            <a:t>медициналық-техникалық</a:t>
          </a:r>
          <a:r>
            <a:rPr lang="ru-RU" dirty="0"/>
            <a:t> </a:t>
          </a:r>
          <a:r>
            <a:rPr lang="ru-RU" dirty="0" err="1"/>
            <a:t>қасиеттерін</a:t>
          </a:r>
          <a:r>
            <a:rPr lang="ru-RU" dirty="0"/>
            <a:t> </a:t>
          </a:r>
          <a:r>
            <a:rPr lang="ru-RU" dirty="0" err="1"/>
            <a:t>өзгерту</a:t>
          </a:r>
          <a:r>
            <a:rPr lang="ru-RU" dirty="0"/>
            <a:t>.</a:t>
          </a:r>
          <a:endParaRPr lang="en-US" dirty="0"/>
        </a:p>
      </dgm:t>
    </dgm:pt>
    <dgm:pt modelId="{865A38C2-0C5A-4032-B828-03E94F3758B2}" type="parTrans" cxnId="{8308D571-A653-4EF1-9E7F-8A18438C3134}">
      <dgm:prSet/>
      <dgm:spPr/>
      <dgm:t>
        <a:bodyPr/>
        <a:lstStyle/>
        <a:p>
          <a:endParaRPr lang="en-US"/>
        </a:p>
      </dgm:t>
    </dgm:pt>
    <dgm:pt modelId="{5A35AC87-1A48-4109-92FB-3F4CD2DDAF0B}" type="sibTrans" cxnId="{8308D571-A653-4EF1-9E7F-8A18438C3134}">
      <dgm:prSet/>
      <dgm:spPr/>
      <dgm:t>
        <a:bodyPr/>
        <a:lstStyle/>
        <a:p>
          <a:endParaRPr lang="en-US"/>
        </a:p>
      </dgm:t>
    </dgm:pt>
    <dgm:pt modelId="{4CAA5D31-0815-4C49-B544-3CCFF5931B55}" type="pres">
      <dgm:prSet presAssocID="{B118ECDA-ABA7-42A9-A177-C86B90E22B7E}" presName="diagram" presStyleCnt="0">
        <dgm:presLayoutVars>
          <dgm:dir/>
          <dgm:resizeHandles val="exact"/>
        </dgm:presLayoutVars>
      </dgm:prSet>
      <dgm:spPr/>
      <dgm:t>
        <a:bodyPr/>
        <a:lstStyle/>
        <a:p>
          <a:endParaRPr lang="ru-RU"/>
        </a:p>
      </dgm:t>
    </dgm:pt>
    <dgm:pt modelId="{B90D866E-CCD6-48E5-B8F9-766C5929210D}" type="pres">
      <dgm:prSet presAssocID="{CE1943C3-6A0C-4E2B-ADDC-1DFFF9B8A491}" presName="node" presStyleLbl="node1" presStyleIdx="0" presStyleCnt="6">
        <dgm:presLayoutVars>
          <dgm:bulletEnabled val="1"/>
        </dgm:presLayoutVars>
      </dgm:prSet>
      <dgm:spPr/>
      <dgm:t>
        <a:bodyPr/>
        <a:lstStyle/>
        <a:p>
          <a:endParaRPr lang="ru-RU"/>
        </a:p>
      </dgm:t>
    </dgm:pt>
    <dgm:pt modelId="{696D07E0-DB4B-46DF-B672-C0177F898035}" type="pres">
      <dgm:prSet presAssocID="{C8F385EE-11A9-4A2D-A93D-797CFA7D1CE4}" presName="sibTrans" presStyleCnt="0"/>
      <dgm:spPr/>
    </dgm:pt>
    <dgm:pt modelId="{60F7F3EC-95B1-4E72-B76A-BFD406A9A6FE}" type="pres">
      <dgm:prSet presAssocID="{8D164C3E-167A-4305-806B-602DC3BEB646}" presName="node" presStyleLbl="node1" presStyleIdx="1" presStyleCnt="6">
        <dgm:presLayoutVars>
          <dgm:bulletEnabled val="1"/>
        </dgm:presLayoutVars>
      </dgm:prSet>
      <dgm:spPr/>
      <dgm:t>
        <a:bodyPr/>
        <a:lstStyle/>
        <a:p>
          <a:endParaRPr lang="ru-RU"/>
        </a:p>
      </dgm:t>
    </dgm:pt>
    <dgm:pt modelId="{6CA1A4AB-BBF3-4505-9657-71912EA9C29A}" type="pres">
      <dgm:prSet presAssocID="{046E49E4-9510-4736-BBA8-70D0BB5C88BC}" presName="sibTrans" presStyleCnt="0"/>
      <dgm:spPr/>
    </dgm:pt>
    <dgm:pt modelId="{86634C58-1210-4777-925C-2D16F5517DA6}" type="pres">
      <dgm:prSet presAssocID="{F795367B-78EB-4A98-BA35-EED911B205CD}" presName="node" presStyleLbl="node1" presStyleIdx="2" presStyleCnt="6">
        <dgm:presLayoutVars>
          <dgm:bulletEnabled val="1"/>
        </dgm:presLayoutVars>
      </dgm:prSet>
      <dgm:spPr/>
      <dgm:t>
        <a:bodyPr/>
        <a:lstStyle/>
        <a:p>
          <a:endParaRPr lang="ru-RU"/>
        </a:p>
      </dgm:t>
    </dgm:pt>
    <dgm:pt modelId="{14E5E7D3-3E4A-4F08-A747-CD9B4590E028}" type="pres">
      <dgm:prSet presAssocID="{665A882E-ED4E-41E5-B011-582F857C8BD4}" presName="sibTrans" presStyleCnt="0"/>
      <dgm:spPr/>
    </dgm:pt>
    <dgm:pt modelId="{ACB2F2CE-0219-462A-8516-F43024A86645}" type="pres">
      <dgm:prSet presAssocID="{048F2FDA-D926-4AD7-B4F5-D7577E92026A}" presName="node" presStyleLbl="node1" presStyleIdx="3" presStyleCnt="6">
        <dgm:presLayoutVars>
          <dgm:bulletEnabled val="1"/>
        </dgm:presLayoutVars>
      </dgm:prSet>
      <dgm:spPr/>
      <dgm:t>
        <a:bodyPr/>
        <a:lstStyle/>
        <a:p>
          <a:endParaRPr lang="ru-RU"/>
        </a:p>
      </dgm:t>
    </dgm:pt>
    <dgm:pt modelId="{7D95C2D7-B158-416D-8510-BF3D4196E496}" type="pres">
      <dgm:prSet presAssocID="{9E2AE54C-23A2-4818-908C-AD1F9D3D912A}" presName="sibTrans" presStyleCnt="0"/>
      <dgm:spPr/>
    </dgm:pt>
    <dgm:pt modelId="{D6617B28-9D6C-4983-90A3-BC4BB5BD035C}" type="pres">
      <dgm:prSet presAssocID="{92F35C1E-29AF-49AA-89B6-964D95C69CD7}" presName="node" presStyleLbl="node1" presStyleIdx="4" presStyleCnt="6">
        <dgm:presLayoutVars>
          <dgm:bulletEnabled val="1"/>
        </dgm:presLayoutVars>
      </dgm:prSet>
      <dgm:spPr/>
      <dgm:t>
        <a:bodyPr/>
        <a:lstStyle/>
        <a:p>
          <a:endParaRPr lang="ru-RU"/>
        </a:p>
      </dgm:t>
    </dgm:pt>
    <dgm:pt modelId="{83D9D70D-7195-4972-BC8C-9A28185257F8}" type="pres">
      <dgm:prSet presAssocID="{35EE4CDD-D025-4150-9B25-76EFD8FEABC8}" presName="sibTrans" presStyleCnt="0"/>
      <dgm:spPr/>
    </dgm:pt>
    <dgm:pt modelId="{888C55B3-476C-482E-A6E9-8A054AF7BD69}" type="pres">
      <dgm:prSet presAssocID="{4CE06642-9B86-4A27-A5B1-FD64CA63B34D}" presName="node" presStyleLbl="node1" presStyleIdx="5" presStyleCnt="6">
        <dgm:presLayoutVars>
          <dgm:bulletEnabled val="1"/>
        </dgm:presLayoutVars>
      </dgm:prSet>
      <dgm:spPr/>
      <dgm:t>
        <a:bodyPr/>
        <a:lstStyle/>
        <a:p>
          <a:endParaRPr lang="ru-RU"/>
        </a:p>
      </dgm:t>
    </dgm:pt>
  </dgm:ptLst>
  <dgm:cxnLst>
    <dgm:cxn modelId="{087FF803-AE43-40A5-967F-DF51D4C11A3F}" srcId="{B118ECDA-ABA7-42A9-A177-C86B90E22B7E}" destId="{F795367B-78EB-4A98-BA35-EED911B205CD}" srcOrd="2" destOrd="0" parTransId="{5F7D0CBD-21DD-4D69-8CF7-F1A204907303}" sibTransId="{665A882E-ED4E-41E5-B011-582F857C8BD4}"/>
    <dgm:cxn modelId="{2A0E2277-7F6F-45E6-9100-D46D46FB2E3A}" srcId="{B118ECDA-ABA7-42A9-A177-C86B90E22B7E}" destId="{8D164C3E-167A-4305-806B-602DC3BEB646}" srcOrd="1" destOrd="0" parTransId="{C01FB8C6-1D9B-4011-9F25-6E42FAACFE85}" sibTransId="{046E49E4-9510-4736-BBA8-70D0BB5C88BC}"/>
    <dgm:cxn modelId="{ECAC9591-E2F5-4887-B69C-72EEADF543FB}" srcId="{B118ECDA-ABA7-42A9-A177-C86B90E22B7E}" destId="{048F2FDA-D926-4AD7-B4F5-D7577E92026A}" srcOrd="3" destOrd="0" parTransId="{8FDF4FB0-2889-4030-81BA-2E067B152756}" sibTransId="{9E2AE54C-23A2-4818-908C-AD1F9D3D912A}"/>
    <dgm:cxn modelId="{4194DEFD-970B-4857-867B-9F9AFADCC3B4}" type="presOf" srcId="{048F2FDA-D926-4AD7-B4F5-D7577E92026A}" destId="{ACB2F2CE-0219-462A-8516-F43024A86645}" srcOrd="0" destOrd="0" presId="urn:microsoft.com/office/officeart/2005/8/layout/default"/>
    <dgm:cxn modelId="{ED94D5A6-01BD-4912-9947-62897825419B}" srcId="{B118ECDA-ABA7-42A9-A177-C86B90E22B7E}" destId="{CE1943C3-6A0C-4E2B-ADDC-1DFFF9B8A491}" srcOrd="0" destOrd="0" parTransId="{418E021E-8B64-45CF-B6A3-B5E4F33342A6}" sibTransId="{C8F385EE-11A9-4A2D-A93D-797CFA7D1CE4}"/>
    <dgm:cxn modelId="{365A36F8-B303-4C73-B484-A608ECA14F2E}" type="presOf" srcId="{B118ECDA-ABA7-42A9-A177-C86B90E22B7E}" destId="{4CAA5D31-0815-4C49-B544-3CCFF5931B55}" srcOrd="0" destOrd="0" presId="urn:microsoft.com/office/officeart/2005/8/layout/default"/>
    <dgm:cxn modelId="{8308D571-A653-4EF1-9E7F-8A18438C3134}" srcId="{B118ECDA-ABA7-42A9-A177-C86B90E22B7E}" destId="{4CE06642-9B86-4A27-A5B1-FD64CA63B34D}" srcOrd="5" destOrd="0" parTransId="{865A38C2-0C5A-4032-B828-03E94F3758B2}" sibTransId="{5A35AC87-1A48-4109-92FB-3F4CD2DDAF0B}"/>
    <dgm:cxn modelId="{D8D94582-0B92-4243-8314-93B610A69957}" type="presOf" srcId="{F795367B-78EB-4A98-BA35-EED911B205CD}" destId="{86634C58-1210-4777-925C-2D16F5517DA6}" srcOrd="0" destOrd="0" presId="urn:microsoft.com/office/officeart/2005/8/layout/default"/>
    <dgm:cxn modelId="{CAB17E98-C807-455C-B93F-BDC6678B0BE1}" type="presOf" srcId="{92F35C1E-29AF-49AA-89B6-964D95C69CD7}" destId="{D6617B28-9D6C-4983-90A3-BC4BB5BD035C}" srcOrd="0" destOrd="0" presId="urn:microsoft.com/office/officeart/2005/8/layout/default"/>
    <dgm:cxn modelId="{F81BB7BF-B54C-4D24-A06D-9A76390279B9}" type="presOf" srcId="{4CE06642-9B86-4A27-A5B1-FD64CA63B34D}" destId="{888C55B3-476C-482E-A6E9-8A054AF7BD69}" srcOrd="0" destOrd="0" presId="urn:microsoft.com/office/officeart/2005/8/layout/default"/>
    <dgm:cxn modelId="{279E1158-5C4A-415D-8418-3AD00F713561}" type="presOf" srcId="{CE1943C3-6A0C-4E2B-ADDC-1DFFF9B8A491}" destId="{B90D866E-CCD6-48E5-B8F9-766C5929210D}" srcOrd="0" destOrd="0" presId="urn:microsoft.com/office/officeart/2005/8/layout/default"/>
    <dgm:cxn modelId="{22933A8E-C383-46DA-B64B-F56C3EDB3B35}" type="presOf" srcId="{8D164C3E-167A-4305-806B-602DC3BEB646}" destId="{60F7F3EC-95B1-4E72-B76A-BFD406A9A6FE}" srcOrd="0" destOrd="0" presId="urn:microsoft.com/office/officeart/2005/8/layout/default"/>
    <dgm:cxn modelId="{07299847-928A-4795-923B-F265EAA1C696}" srcId="{B118ECDA-ABA7-42A9-A177-C86B90E22B7E}" destId="{92F35C1E-29AF-49AA-89B6-964D95C69CD7}" srcOrd="4" destOrd="0" parTransId="{DB673DDA-6320-45B1-BE2B-5821D95EE242}" sibTransId="{35EE4CDD-D025-4150-9B25-76EFD8FEABC8}"/>
    <dgm:cxn modelId="{3A5F307D-71A9-4DD5-A79C-ED860BE033B4}" type="presParOf" srcId="{4CAA5D31-0815-4C49-B544-3CCFF5931B55}" destId="{B90D866E-CCD6-48E5-B8F9-766C5929210D}" srcOrd="0" destOrd="0" presId="urn:microsoft.com/office/officeart/2005/8/layout/default"/>
    <dgm:cxn modelId="{4B58A3C0-1F13-4867-8A8E-0838924D3CC9}" type="presParOf" srcId="{4CAA5D31-0815-4C49-B544-3CCFF5931B55}" destId="{696D07E0-DB4B-46DF-B672-C0177F898035}" srcOrd="1" destOrd="0" presId="urn:microsoft.com/office/officeart/2005/8/layout/default"/>
    <dgm:cxn modelId="{34BB2A92-5246-4048-9F63-C8779B8ADD12}" type="presParOf" srcId="{4CAA5D31-0815-4C49-B544-3CCFF5931B55}" destId="{60F7F3EC-95B1-4E72-B76A-BFD406A9A6FE}" srcOrd="2" destOrd="0" presId="urn:microsoft.com/office/officeart/2005/8/layout/default"/>
    <dgm:cxn modelId="{9C5C2FE5-A788-4A97-82F2-42E7049F909A}" type="presParOf" srcId="{4CAA5D31-0815-4C49-B544-3CCFF5931B55}" destId="{6CA1A4AB-BBF3-4505-9657-71912EA9C29A}" srcOrd="3" destOrd="0" presId="urn:microsoft.com/office/officeart/2005/8/layout/default"/>
    <dgm:cxn modelId="{43037EF5-C500-45D8-B82C-930C6AB08C20}" type="presParOf" srcId="{4CAA5D31-0815-4C49-B544-3CCFF5931B55}" destId="{86634C58-1210-4777-925C-2D16F5517DA6}" srcOrd="4" destOrd="0" presId="urn:microsoft.com/office/officeart/2005/8/layout/default"/>
    <dgm:cxn modelId="{A2F3EE03-C795-4968-B387-6E1D1E3E2FC1}" type="presParOf" srcId="{4CAA5D31-0815-4C49-B544-3CCFF5931B55}" destId="{14E5E7D3-3E4A-4F08-A747-CD9B4590E028}" srcOrd="5" destOrd="0" presId="urn:microsoft.com/office/officeart/2005/8/layout/default"/>
    <dgm:cxn modelId="{9F1290DC-6E1A-438E-909A-ABBABCFBD0F7}" type="presParOf" srcId="{4CAA5D31-0815-4C49-B544-3CCFF5931B55}" destId="{ACB2F2CE-0219-462A-8516-F43024A86645}" srcOrd="6" destOrd="0" presId="urn:microsoft.com/office/officeart/2005/8/layout/default"/>
    <dgm:cxn modelId="{D08B2083-8EBE-4B0B-A74C-81710FBEA748}" type="presParOf" srcId="{4CAA5D31-0815-4C49-B544-3CCFF5931B55}" destId="{7D95C2D7-B158-416D-8510-BF3D4196E496}" srcOrd="7" destOrd="0" presId="urn:microsoft.com/office/officeart/2005/8/layout/default"/>
    <dgm:cxn modelId="{A51EE18B-1D8E-4285-9CAD-03BECE0D5C4F}" type="presParOf" srcId="{4CAA5D31-0815-4C49-B544-3CCFF5931B55}" destId="{D6617B28-9D6C-4983-90A3-BC4BB5BD035C}" srcOrd="8" destOrd="0" presId="urn:microsoft.com/office/officeart/2005/8/layout/default"/>
    <dgm:cxn modelId="{0C994481-D6CC-42E0-AFBD-9F8A4D1B3BC5}" type="presParOf" srcId="{4CAA5D31-0815-4C49-B544-3CCFF5931B55}" destId="{83D9D70D-7195-4972-BC8C-9A28185257F8}" srcOrd="9" destOrd="0" presId="urn:microsoft.com/office/officeart/2005/8/layout/default"/>
    <dgm:cxn modelId="{B7F6FF84-7D71-4A1A-8370-DC619E5FE333}" type="presParOf" srcId="{4CAA5D31-0815-4C49-B544-3CCFF5931B55}" destId="{888C55B3-476C-482E-A6E9-8A054AF7BD6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8AEFEB-1F6C-41C7-A710-682315ADE61C}">
      <dsp:nvSpPr>
        <dsp:cNvPr id="0" name=""/>
        <dsp:cNvSpPr/>
      </dsp:nvSpPr>
      <dsp:spPr>
        <a:xfrm>
          <a:off x="632" y="487300"/>
          <a:ext cx="2466826" cy="1480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i="1" kern="1200"/>
            <a:t>трансплантация</a:t>
          </a:r>
          <a:r>
            <a:rPr lang="ru-RU" sz="2000" kern="1200"/>
            <a:t>;  </a:t>
          </a:r>
        </a:p>
      </dsp:txBody>
      <dsp:txXfrm>
        <a:off x="632" y="487300"/>
        <a:ext cx="2466826" cy="1480095"/>
      </dsp:txXfrm>
    </dsp:sp>
    <dsp:sp modelId="{52EEF867-99A3-4763-B9C0-493D60278D4A}">
      <dsp:nvSpPr>
        <dsp:cNvPr id="0" name=""/>
        <dsp:cNvSpPr/>
      </dsp:nvSpPr>
      <dsp:spPr>
        <a:xfrm>
          <a:off x="2714141" y="487300"/>
          <a:ext cx="2466826" cy="1480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i="1" kern="1200"/>
            <a:t>имплантация</a:t>
          </a:r>
          <a:r>
            <a:rPr lang="ru-RU" sz="2000" kern="1200"/>
            <a:t>; </a:t>
          </a:r>
        </a:p>
      </dsp:txBody>
      <dsp:txXfrm>
        <a:off x="2714141" y="487300"/>
        <a:ext cx="2466826" cy="1480095"/>
      </dsp:txXfrm>
    </dsp:sp>
    <dsp:sp modelId="{0B0F3C16-23A0-462E-8DCF-30733B508194}">
      <dsp:nvSpPr>
        <dsp:cNvPr id="0" name=""/>
        <dsp:cNvSpPr/>
      </dsp:nvSpPr>
      <dsp:spPr>
        <a:xfrm>
          <a:off x="1357386" y="2214078"/>
          <a:ext cx="2466826" cy="1480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ru-RU" sz="2000" i="1" kern="1200"/>
            <a:t>ұлпалық инженерия</a:t>
          </a:r>
          <a:r>
            <a:rPr lang="ru-RU" sz="2000" kern="1200" dirty="0"/>
            <a:t>. </a:t>
          </a:r>
        </a:p>
      </dsp:txBody>
      <dsp:txXfrm>
        <a:off x="1357386" y="2214078"/>
        <a:ext cx="2466826" cy="14800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4249D7-ABE0-4D0C-95B8-1F3D29B75E73}">
      <dsp:nvSpPr>
        <dsp:cNvPr id="0" name=""/>
        <dsp:cNvSpPr/>
      </dsp:nvSpPr>
      <dsp:spPr>
        <a:xfrm>
          <a:off x="1072041" y="69"/>
          <a:ext cx="3106506" cy="18639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kern="1200"/>
            <a:t>Автотрансплантация - бір адамның ішіндегі биологиялық материалды трансплантациялау.</a:t>
          </a:r>
        </a:p>
      </dsp:txBody>
      <dsp:txXfrm>
        <a:off x="1072041" y="69"/>
        <a:ext cx="3106506" cy="1863904"/>
      </dsp:txXfrm>
    </dsp:sp>
    <dsp:sp modelId="{FAFE6464-083E-4EA1-A898-7B05B6ABDB25}">
      <dsp:nvSpPr>
        <dsp:cNvPr id="0" name=""/>
        <dsp:cNvSpPr/>
      </dsp:nvSpPr>
      <dsp:spPr>
        <a:xfrm>
          <a:off x="4489198" y="69"/>
          <a:ext cx="3106506" cy="18639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kern="1200"/>
            <a:t>Аллотрансплантация (немесе гомо-трансплантация) - бұл бір адамнан (донордан) екінші адамға (реципиентке) жасушаларды, мүшені немесе тіндерді трансплантациялау. </a:t>
          </a:r>
        </a:p>
      </dsp:txBody>
      <dsp:txXfrm>
        <a:off x="4489198" y="69"/>
        <a:ext cx="3106506" cy="1863904"/>
      </dsp:txXfrm>
    </dsp:sp>
    <dsp:sp modelId="{B3E21F74-593D-4A66-B04B-84F05DF77501}">
      <dsp:nvSpPr>
        <dsp:cNvPr id="0" name=""/>
        <dsp:cNvSpPr/>
      </dsp:nvSpPr>
      <dsp:spPr>
        <a:xfrm>
          <a:off x="2780620" y="2174624"/>
          <a:ext cx="3106506" cy="18639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u-RU" sz="1500" kern="1200"/>
            <a:t>Адамға биологиялық материалды трансплантациялау жануарлардан (басқа биологиялық түр) ксенотрансплантация болып табылады</a:t>
          </a:r>
          <a:endParaRPr lang="en-US" sz="1500" kern="1200"/>
        </a:p>
      </dsp:txBody>
      <dsp:txXfrm>
        <a:off x="2780620" y="2174624"/>
        <a:ext cx="3106506" cy="18639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E736A0-9F24-45BF-B389-F6478DB45CE3}"/>
              </a:ext>
            </a:extLst>
          </p:cNvPr>
          <p:cNvSpPr>
            <a:spLocks noGrp="1"/>
          </p:cNvSpPr>
          <p:nvPr>
            <p:ph type="ctrTitle"/>
          </p:nvPr>
        </p:nvSpPr>
        <p:spPr>
          <a:xfrm>
            <a:off x="1524000" y="1028700"/>
            <a:ext cx="9144000" cy="2481263"/>
          </a:xfrm>
        </p:spPr>
        <p:txBody>
          <a:bodyPr anchor="b">
            <a:normAutofit/>
          </a:bodyPr>
          <a:lstStyle>
            <a:lvl1pPr algn="ctr">
              <a:lnSpc>
                <a:spcPct val="100000"/>
              </a:lnSpc>
              <a:defRPr sz="4000" spc="750" baseline="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713D85EF-076F-4C35-862A-BAFF685DD6B5}"/>
              </a:ext>
            </a:extLst>
          </p:cNvPr>
          <p:cNvSpPr>
            <a:spLocks noGrp="1"/>
          </p:cNvSpPr>
          <p:nvPr>
            <p:ph type="subTitle" idx="1"/>
          </p:nvPr>
        </p:nvSpPr>
        <p:spPr>
          <a:xfrm>
            <a:off x="1524000" y="3824376"/>
            <a:ext cx="9144000" cy="1433423"/>
          </a:xfrm>
        </p:spPr>
        <p:txBody>
          <a:bodyPr>
            <a:normAutofit/>
          </a:bodyPr>
          <a:lstStyle>
            <a:lvl1pPr marL="0" indent="0" algn="ctr">
              <a:lnSpc>
                <a:spcPct val="150000"/>
              </a:lnSpc>
              <a:buNone/>
              <a:defRPr sz="1600" b="1"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xmlns="" id="{CAE221EC-BF54-4DDD-8900-F2027CDAD35C}"/>
              </a:ext>
            </a:extLst>
          </p:cNvPr>
          <p:cNvSpPr>
            <a:spLocks noGrp="1"/>
          </p:cNvSpPr>
          <p:nvPr>
            <p:ph type="dt" sz="half" idx="10"/>
          </p:nvPr>
        </p:nvSpPr>
        <p:spPr/>
        <p:txBody>
          <a:bodyPr/>
          <a:lstStyle/>
          <a:p>
            <a:fld id="{D4A213A3-10E9-421F-81BE-56E0786AB515}" type="datetime2">
              <a:rPr lang="en-US" smtClean="0"/>
              <a:t>Tuesday, September 22, 2020</a:t>
            </a:fld>
            <a:endParaRPr lang="en-US"/>
          </a:p>
        </p:txBody>
      </p:sp>
      <p:sp>
        <p:nvSpPr>
          <p:cNvPr id="5" name="Footer Placeholder 4">
            <a:extLst>
              <a:ext uri="{FF2B5EF4-FFF2-40B4-BE49-F238E27FC236}">
                <a16:creationId xmlns:a16="http://schemas.microsoft.com/office/drawing/2014/main" xmlns="" id="{7CD5AB69-7069-48FB-8925-F2BA84129A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B29C32A-F7A5-4E3B-A28F-09C82341EB22}"/>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86458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CA997B-D473-47DE-8B7B-22AB6F31E4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75526035-4B81-4537-A22D-92C2E0DBB6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EC2A44D-F637-4017-BAA2-77756A386D98}"/>
              </a:ext>
            </a:extLst>
          </p:cNvPr>
          <p:cNvSpPr>
            <a:spLocks noGrp="1"/>
          </p:cNvSpPr>
          <p:nvPr>
            <p:ph type="dt" sz="half" idx="10"/>
          </p:nvPr>
        </p:nvSpPr>
        <p:spPr/>
        <p:txBody>
          <a:bodyPr/>
          <a:lstStyle/>
          <a:p>
            <a:fld id="{3D5DABC0-2199-478F-BA77-33A651B6CB89}" type="datetime2">
              <a:rPr lang="en-US" smtClean="0"/>
              <a:t>Tuesday, September 22, 2020</a:t>
            </a:fld>
            <a:endParaRPr lang="en-US"/>
          </a:p>
        </p:txBody>
      </p:sp>
      <p:sp>
        <p:nvSpPr>
          <p:cNvPr id="5" name="Footer Placeholder 4">
            <a:extLst>
              <a:ext uri="{FF2B5EF4-FFF2-40B4-BE49-F238E27FC236}">
                <a16:creationId xmlns:a16="http://schemas.microsoft.com/office/drawing/2014/main" xmlns="" id="{EEC1DCE6-ED7D-417C-ABD4-41D61570FF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CAAF19A-FDAE-446A-A6B6-128F7F96A966}"/>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1575819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BC96D838-45E9-4D61-AA4E-92A32B579FDA}"/>
              </a:ext>
            </a:extLst>
          </p:cNvPr>
          <p:cNvSpPr>
            <a:spLocks noGrp="1"/>
          </p:cNvSpPr>
          <p:nvPr>
            <p:ph type="title" orient="vert"/>
          </p:nvPr>
        </p:nvSpPr>
        <p:spPr>
          <a:xfrm>
            <a:off x="8724900" y="457199"/>
            <a:ext cx="2628900" cy="571976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2C3183D0-4392-4364-8A2D-C47A2AF7A87D}"/>
              </a:ext>
            </a:extLst>
          </p:cNvPr>
          <p:cNvSpPr>
            <a:spLocks noGrp="1"/>
          </p:cNvSpPr>
          <p:nvPr>
            <p:ph type="body" orient="vert" idx="1"/>
          </p:nvPr>
        </p:nvSpPr>
        <p:spPr>
          <a:xfrm>
            <a:off x="838200" y="457199"/>
            <a:ext cx="7734300" cy="5719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B4A36C9-28D5-4820-84F1-E4B9F4E50FA9}"/>
              </a:ext>
            </a:extLst>
          </p:cNvPr>
          <p:cNvSpPr>
            <a:spLocks noGrp="1"/>
          </p:cNvSpPr>
          <p:nvPr>
            <p:ph type="dt" sz="half" idx="10"/>
          </p:nvPr>
        </p:nvSpPr>
        <p:spPr/>
        <p:txBody>
          <a:bodyPr/>
          <a:lstStyle/>
          <a:p>
            <a:fld id="{D72230C6-DF61-47F4-B8C5-1B70E884BF06}" type="datetime2">
              <a:rPr lang="en-US" smtClean="0"/>
              <a:t>Tuesday, September 22, 2020</a:t>
            </a:fld>
            <a:endParaRPr lang="en-US"/>
          </a:p>
        </p:txBody>
      </p:sp>
      <p:sp>
        <p:nvSpPr>
          <p:cNvPr id="5" name="Footer Placeholder 4">
            <a:extLst>
              <a:ext uri="{FF2B5EF4-FFF2-40B4-BE49-F238E27FC236}">
                <a16:creationId xmlns:a16="http://schemas.microsoft.com/office/drawing/2014/main" xmlns="" id="{8997EDC8-558D-4646-86D9-A5424CF2A2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F0B7537-E67A-411A-BBA4-061521D3D881}"/>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99932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8E99D7-1EE5-4262-9359-A0E2B733116C}"/>
              </a:ext>
            </a:extLst>
          </p:cNvPr>
          <p:cNvSpPr>
            <a:spLocks noGrp="1"/>
          </p:cNvSpPr>
          <p:nvPr>
            <p:ph type="title"/>
          </p:nvPr>
        </p:nvSpPr>
        <p:spPr>
          <a:xfrm>
            <a:off x="1371600" y="793080"/>
            <a:ext cx="10240903" cy="123348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2B3DA1C5-272A-45C2-A11A-E7769A27D32F}"/>
              </a:ext>
            </a:extLst>
          </p:cNvPr>
          <p:cNvSpPr>
            <a:spLocks noGrp="1"/>
          </p:cNvSpPr>
          <p:nvPr>
            <p:ph idx="1"/>
          </p:nvPr>
        </p:nvSpPr>
        <p:spPr>
          <a:xfrm>
            <a:off x="1371600" y="2114939"/>
            <a:ext cx="10240903" cy="395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0D63DA15-1EAB-4524-9BB7-8A7DA82A20AD}"/>
              </a:ext>
            </a:extLst>
          </p:cNvPr>
          <p:cNvSpPr>
            <a:spLocks noGrp="1"/>
          </p:cNvSpPr>
          <p:nvPr>
            <p:ph type="dt" sz="half" idx="10"/>
          </p:nvPr>
        </p:nvSpPr>
        <p:spPr/>
        <p:txBody>
          <a:bodyPr/>
          <a:lstStyle/>
          <a:p>
            <a:fld id="{6B12B50C-7EEE-46CD-BAF7-BBC4026D959A}" type="datetime2">
              <a:rPr lang="en-US" smtClean="0"/>
              <a:t>Tuesday, September 22, 2020</a:t>
            </a:fld>
            <a:endParaRPr lang="en-US"/>
          </a:p>
        </p:txBody>
      </p:sp>
      <p:sp>
        <p:nvSpPr>
          <p:cNvPr id="5" name="Footer Placeholder 4">
            <a:extLst>
              <a:ext uri="{FF2B5EF4-FFF2-40B4-BE49-F238E27FC236}">
                <a16:creationId xmlns:a16="http://schemas.microsoft.com/office/drawing/2014/main" xmlns="" id="{A1EB93B9-7818-489D-AFFB-B6EAD27FF1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4528D36-894E-4FCB-B8BB-84DE89949B23}"/>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803440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6964F1-5687-421F-B3DF-BA3C8DADC0E6}"/>
              </a:ext>
            </a:extLst>
          </p:cNvPr>
          <p:cNvSpPr>
            <a:spLocks noGrp="1"/>
          </p:cNvSpPr>
          <p:nvPr>
            <p:ph type="title"/>
          </p:nvPr>
        </p:nvSpPr>
        <p:spPr>
          <a:xfrm>
            <a:off x="1380930" y="1709738"/>
            <a:ext cx="9966519" cy="2852737"/>
          </a:xfrm>
        </p:spPr>
        <p:txBody>
          <a:bodyPr anchor="b">
            <a:normAutofit/>
          </a:bodyPr>
          <a:lstStyle>
            <a:lvl1pPr>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1DDBB876-5FD9-4964-BD37-6F05DAEBE325}"/>
              </a:ext>
            </a:extLst>
          </p:cNvPr>
          <p:cNvSpPr>
            <a:spLocks noGrp="1"/>
          </p:cNvSpPr>
          <p:nvPr>
            <p:ph type="body" idx="1" hasCustomPrompt="1"/>
          </p:nvPr>
        </p:nvSpPr>
        <p:spPr>
          <a:xfrm>
            <a:off x="1380930" y="4976327"/>
            <a:ext cx="9966520" cy="1113323"/>
          </a:xfrm>
        </p:spPr>
        <p:txBody>
          <a:bodyPr>
            <a:normAutofit/>
          </a:bodyPr>
          <a:lstStyle>
            <a:lvl1pPr marL="0" indent="0">
              <a:buNone/>
              <a:defRPr sz="1200" spc="6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xmlns="" id="{875EA80A-FCDD-4009-9A1F-8B54817869DC}"/>
              </a:ext>
            </a:extLst>
          </p:cNvPr>
          <p:cNvSpPr>
            <a:spLocks noGrp="1"/>
          </p:cNvSpPr>
          <p:nvPr>
            <p:ph type="dt" sz="half" idx="10"/>
          </p:nvPr>
        </p:nvSpPr>
        <p:spPr/>
        <p:txBody>
          <a:bodyPr/>
          <a:lstStyle/>
          <a:p>
            <a:fld id="{8D4211C4-AE09-4254-A5E3-6DA9B099C971}" type="datetime2">
              <a:rPr lang="en-US" smtClean="0"/>
              <a:t>Tuesday, September 22, 2020</a:t>
            </a:fld>
            <a:endParaRPr lang="en-US"/>
          </a:p>
        </p:txBody>
      </p:sp>
      <p:sp>
        <p:nvSpPr>
          <p:cNvPr id="5" name="Footer Placeholder 4">
            <a:extLst>
              <a:ext uri="{FF2B5EF4-FFF2-40B4-BE49-F238E27FC236}">
                <a16:creationId xmlns:a16="http://schemas.microsoft.com/office/drawing/2014/main" xmlns="" id="{EA4A3422-56D9-4942-BC63-831AED91F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5D4B42A-AC2C-4FD8-AD0D-BECDD3846D3A}"/>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720984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FFDAF1-8359-4A0F-91B3-03E77C670543}"/>
              </a:ext>
            </a:extLst>
          </p:cNvPr>
          <p:cNvSpPr>
            <a:spLocks noGrp="1"/>
          </p:cNvSpPr>
          <p:nvPr>
            <p:ph type="title"/>
          </p:nvPr>
        </p:nvSpPr>
        <p:spPr>
          <a:xfrm>
            <a:off x="1044054" y="457200"/>
            <a:ext cx="10309745" cy="1233488"/>
          </a:xfrm>
        </p:spPr>
        <p:txBody>
          <a:bodyPr>
            <a:normAutofit/>
          </a:bodyPr>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4921E3D3-6B33-4CA0-B06B-A8BB05CAB3C4}"/>
              </a:ext>
            </a:extLst>
          </p:cNvPr>
          <p:cNvSpPr>
            <a:spLocks noGrp="1"/>
          </p:cNvSpPr>
          <p:nvPr>
            <p:ph sz="half" idx="1"/>
          </p:nvPr>
        </p:nvSpPr>
        <p:spPr>
          <a:xfrm>
            <a:off x="1044054" y="1996141"/>
            <a:ext cx="4975746" cy="41808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xmlns="" id="{A629C334-815D-47FD-A9B5-E871E28641C9}"/>
              </a:ext>
            </a:extLst>
          </p:cNvPr>
          <p:cNvSpPr>
            <a:spLocks noGrp="1"/>
          </p:cNvSpPr>
          <p:nvPr>
            <p:ph sz="half" idx="2"/>
          </p:nvPr>
        </p:nvSpPr>
        <p:spPr>
          <a:xfrm>
            <a:off x="6172200" y="1996141"/>
            <a:ext cx="5181600" cy="41808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xmlns="" id="{797975F2-7A90-4820-B90F-D28E31A35EB8}"/>
              </a:ext>
            </a:extLst>
          </p:cNvPr>
          <p:cNvSpPr>
            <a:spLocks noGrp="1"/>
          </p:cNvSpPr>
          <p:nvPr>
            <p:ph type="dt" sz="half" idx="10"/>
          </p:nvPr>
        </p:nvSpPr>
        <p:spPr/>
        <p:txBody>
          <a:bodyPr/>
          <a:lstStyle/>
          <a:p>
            <a:fld id="{681742C3-E082-4760-93B2-E209268DD00C}" type="datetime2">
              <a:rPr lang="en-US" smtClean="0"/>
              <a:t>Tuesday, September 22, 2020</a:t>
            </a:fld>
            <a:endParaRPr lang="en-US"/>
          </a:p>
        </p:txBody>
      </p:sp>
      <p:sp>
        <p:nvSpPr>
          <p:cNvPr id="6" name="Footer Placeholder 5">
            <a:extLst>
              <a:ext uri="{FF2B5EF4-FFF2-40B4-BE49-F238E27FC236}">
                <a16:creationId xmlns:a16="http://schemas.microsoft.com/office/drawing/2014/main" xmlns="" id="{823CFAD5-8AF8-4610-8324-85AA062E2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6808CC8-C46E-4A10-8A83-7A251067EA68}"/>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4041018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4E82B8-F9D9-4F53-A4A6-F12EB5F12846}"/>
              </a:ext>
            </a:extLst>
          </p:cNvPr>
          <p:cNvSpPr>
            <a:spLocks noGrp="1"/>
          </p:cNvSpPr>
          <p:nvPr>
            <p:ph type="title"/>
          </p:nvPr>
        </p:nvSpPr>
        <p:spPr>
          <a:xfrm>
            <a:off x="1368490" y="457200"/>
            <a:ext cx="9986898" cy="1233488"/>
          </a:xfrm>
        </p:spPr>
        <p:txBody>
          <a:bodyPr>
            <a:normAutofit/>
          </a:bodyPr>
          <a:lstStyle>
            <a:lvl1pPr>
              <a:defRPr sz="2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C1F070CA-85E9-47C7-8564-FFA1AE34B9E5}"/>
              </a:ext>
            </a:extLst>
          </p:cNvPr>
          <p:cNvSpPr>
            <a:spLocks noGrp="1"/>
          </p:cNvSpPr>
          <p:nvPr>
            <p:ph type="body" idx="1"/>
          </p:nvPr>
        </p:nvSpPr>
        <p:spPr>
          <a:xfrm>
            <a:off x="1368490" y="1681163"/>
            <a:ext cx="462908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9938D4B1-41B3-4BF5-9076-A16984A81FF1}"/>
              </a:ext>
            </a:extLst>
          </p:cNvPr>
          <p:cNvSpPr>
            <a:spLocks noGrp="1"/>
          </p:cNvSpPr>
          <p:nvPr>
            <p:ph sz="half" idx="2"/>
          </p:nvPr>
        </p:nvSpPr>
        <p:spPr>
          <a:xfrm>
            <a:off x="1368490" y="2505075"/>
            <a:ext cx="462908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xmlns="" id="{2E6A38DC-A016-4CFD-AC19-F24A9E062022}"/>
              </a:ext>
            </a:extLst>
          </p:cNvPr>
          <p:cNvSpPr>
            <a:spLocks noGrp="1"/>
          </p:cNvSpPr>
          <p:nvPr>
            <p:ph type="body" sz="quarter" idx="3"/>
          </p:nvPr>
        </p:nvSpPr>
        <p:spPr>
          <a:xfrm>
            <a:off x="6344816" y="1681163"/>
            <a:ext cx="501057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1F930FA-8C00-42AB-B2D1-FE4E4BDB3C6E}"/>
              </a:ext>
            </a:extLst>
          </p:cNvPr>
          <p:cNvSpPr>
            <a:spLocks noGrp="1"/>
          </p:cNvSpPr>
          <p:nvPr>
            <p:ph sz="quarter" idx="4"/>
          </p:nvPr>
        </p:nvSpPr>
        <p:spPr>
          <a:xfrm>
            <a:off x="6344814" y="2505075"/>
            <a:ext cx="501057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E18B698E-FAE5-4F2C-AE0E-4FD281E8F30E}"/>
              </a:ext>
            </a:extLst>
          </p:cNvPr>
          <p:cNvSpPr>
            <a:spLocks noGrp="1"/>
          </p:cNvSpPr>
          <p:nvPr>
            <p:ph type="dt" sz="half" idx="10"/>
          </p:nvPr>
        </p:nvSpPr>
        <p:spPr/>
        <p:txBody>
          <a:bodyPr/>
          <a:lstStyle/>
          <a:p>
            <a:fld id="{3B6FC950-F824-48B9-B984-CAEE265865E5}" type="datetime2">
              <a:rPr lang="en-US" smtClean="0"/>
              <a:t>Tuesday, September 22, 2020</a:t>
            </a:fld>
            <a:endParaRPr lang="en-US"/>
          </a:p>
        </p:txBody>
      </p:sp>
      <p:sp>
        <p:nvSpPr>
          <p:cNvPr id="8" name="Footer Placeholder 7">
            <a:extLst>
              <a:ext uri="{FF2B5EF4-FFF2-40B4-BE49-F238E27FC236}">
                <a16:creationId xmlns:a16="http://schemas.microsoft.com/office/drawing/2014/main" xmlns="" id="{B5C4BB6C-CAA4-4EA8-8EA1-65ADE056F2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75BB6A12-0532-47CA-B070-232141CC1064}"/>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1195441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608FA1-831E-4AD6-B0D1-BA85E67A5032}"/>
              </a:ext>
            </a:extLst>
          </p:cNvPr>
          <p:cNvSpPr>
            <a:spLocks noGrp="1"/>
          </p:cNvSpPr>
          <p:nvPr>
            <p:ph type="title"/>
          </p:nvPr>
        </p:nvSpPr>
        <p:spPr>
          <a:xfrm>
            <a:off x="1371599" y="457200"/>
            <a:ext cx="9982199" cy="1233488"/>
          </a:xfrm>
        </p:spPr>
        <p:txBody>
          <a:bodyPr>
            <a:normAutofit/>
          </a:bodyPr>
          <a:lstStyle>
            <a:lvl1pPr>
              <a:defRPr sz="32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xmlns="" id="{ACE94142-C469-4B0E-8C01-C64BA28F52D2}"/>
              </a:ext>
            </a:extLst>
          </p:cNvPr>
          <p:cNvSpPr>
            <a:spLocks noGrp="1"/>
          </p:cNvSpPr>
          <p:nvPr>
            <p:ph type="dt" sz="half" idx="10"/>
          </p:nvPr>
        </p:nvSpPr>
        <p:spPr/>
        <p:txBody>
          <a:bodyPr/>
          <a:lstStyle/>
          <a:p>
            <a:fld id="{BC8E3A0F-68E7-4D17-BB84-ED1BA4F6AC6B}" type="datetime2">
              <a:rPr lang="en-US" smtClean="0"/>
              <a:t>Tuesday, September 22, 2020</a:t>
            </a:fld>
            <a:endParaRPr lang="en-US"/>
          </a:p>
        </p:txBody>
      </p:sp>
      <p:sp>
        <p:nvSpPr>
          <p:cNvPr id="4" name="Footer Placeholder 3">
            <a:extLst>
              <a:ext uri="{FF2B5EF4-FFF2-40B4-BE49-F238E27FC236}">
                <a16:creationId xmlns:a16="http://schemas.microsoft.com/office/drawing/2014/main" xmlns="" id="{02AAFCE6-5C7E-438F-8D4A-21E1556814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D2ACFD88-63EA-427F-978C-B7844D1A5E32}"/>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1847992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682A4F0-76A5-4852-982B-32B3B685732E}"/>
              </a:ext>
            </a:extLst>
          </p:cNvPr>
          <p:cNvSpPr>
            <a:spLocks noGrp="1"/>
          </p:cNvSpPr>
          <p:nvPr>
            <p:ph type="dt" sz="half" idx="10"/>
          </p:nvPr>
        </p:nvSpPr>
        <p:spPr/>
        <p:txBody>
          <a:bodyPr/>
          <a:lstStyle/>
          <a:p>
            <a:fld id="{EDB7BC4F-EDA1-4BA2-BFF3-FE5B31CCB58B}" type="datetime2">
              <a:rPr lang="en-US" smtClean="0"/>
              <a:t>Tuesday, September 22, 2020</a:t>
            </a:fld>
            <a:endParaRPr lang="en-US"/>
          </a:p>
        </p:txBody>
      </p:sp>
      <p:sp>
        <p:nvSpPr>
          <p:cNvPr id="3" name="Footer Placeholder 2">
            <a:extLst>
              <a:ext uri="{FF2B5EF4-FFF2-40B4-BE49-F238E27FC236}">
                <a16:creationId xmlns:a16="http://schemas.microsoft.com/office/drawing/2014/main" xmlns="" id="{8750CFAE-4BEB-4272-A2E6-FDD9D6A032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943B71B7-74B7-4CF1-8FE0-F4863CD7D97C}"/>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192296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F432BE-C4E5-4F12-AB53-EBEF2B76B251}"/>
              </a:ext>
            </a:extLst>
          </p:cNvPr>
          <p:cNvSpPr>
            <a:spLocks noGrp="1"/>
          </p:cNvSpPr>
          <p:nvPr>
            <p:ph type="title"/>
          </p:nvPr>
        </p:nvSpPr>
        <p:spPr>
          <a:xfrm>
            <a:off x="1318755" y="457200"/>
            <a:ext cx="3932237" cy="1921434"/>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DFAE7F57-4ABF-4BA4-A892-38857A02F60D}"/>
              </a:ext>
            </a:extLst>
          </p:cNvPr>
          <p:cNvSpPr>
            <a:spLocks noGrp="1"/>
          </p:cNvSpPr>
          <p:nvPr>
            <p:ph idx="1"/>
          </p:nvPr>
        </p:nvSpPr>
        <p:spPr>
          <a:xfrm>
            <a:off x="5648130" y="987425"/>
            <a:ext cx="5707257"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D032E444-E5BD-443F-AB83-84D7CE0AB768}"/>
              </a:ext>
            </a:extLst>
          </p:cNvPr>
          <p:cNvSpPr>
            <a:spLocks noGrp="1"/>
          </p:cNvSpPr>
          <p:nvPr>
            <p:ph type="body" sz="half" idx="2"/>
          </p:nvPr>
        </p:nvSpPr>
        <p:spPr>
          <a:xfrm>
            <a:off x="1318755" y="2799184"/>
            <a:ext cx="3932237" cy="306980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11998A4-FD2F-4126-99C5-E2063AE02482}"/>
              </a:ext>
            </a:extLst>
          </p:cNvPr>
          <p:cNvSpPr>
            <a:spLocks noGrp="1"/>
          </p:cNvSpPr>
          <p:nvPr>
            <p:ph type="dt" sz="half" idx="10"/>
          </p:nvPr>
        </p:nvSpPr>
        <p:spPr/>
        <p:txBody>
          <a:bodyPr/>
          <a:lstStyle/>
          <a:p>
            <a:fld id="{3AAE694C-1394-4838-A564-7380835C2E77}" type="datetime2">
              <a:rPr lang="en-US" smtClean="0"/>
              <a:t>Tuesday, September 22, 2020</a:t>
            </a:fld>
            <a:endParaRPr lang="en-US"/>
          </a:p>
        </p:txBody>
      </p:sp>
      <p:sp>
        <p:nvSpPr>
          <p:cNvPr id="6" name="Footer Placeholder 5">
            <a:extLst>
              <a:ext uri="{FF2B5EF4-FFF2-40B4-BE49-F238E27FC236}">
                <a16:creationId xmlns:a16="http://schemas.microsoft.com/office/drawing/2014/main" xmlns="" id="{E96457D3-F808-4DB2-9C9C-B185E71F26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131BC9B-21D1-4D2D-B02E-C887A02CA373}"/>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294892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143EC2-2D8C-4E8D-8CC7-9676480146E2}"/>
              </a:ext>
            </a:extLst>
          </p:cNvPr>
          <p:cNvSpPr>
            <a:spLocks noGrp="1"/>
          </p:cNvSpPr>
          <p:nvPr>
            <p:ph type="title"/>
          </p:nvPr>
        </p:nvSpPr>
        <p:spPr>
          <a:xfrm>
            <a:off x="1378966" y="681135"/>
            <a:ext cx="3932237"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xmlns="" id="{6566AF89-5FBD-43DD-958D-A5C608AE2E2C}"/>
              </a:ext>
            </a:extLst>
          </p:cNvPr>
          <p:cNvSpPr>
            <a:spLocks noGrp="1"/>
          </p:cNvSpPr>
          <p:nvPr>
            <p:ph type="pic" idx="1"/>
          </p:nvPr>
        </p:nvSpPr>
        <p:spPr>
          <a:xfrm>
            <a:off x="5834742" y="858417"/>
            <a:ext cx="5520645" cy="500263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xmlns="" id="{F770A545-2CE6-48C4-A725-EF68A3F1BFCB}"/>
              </a:ext>
            </a:extLst>
          </p:cNvPr>
          <p:cNvSpPr>
            <a:spLocks noGrp="1"/>
          </p:cNvSpPr>
          <p:nvPr>
            <p:ph type="body" sz="half" idx="2"/>
          </p:nvPr>
        </p:nvSpPr>
        <p:spPr>
          <a:xfrm>
            <a:off x="1378966" y="2281335"/>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B4466B2-6FE6-4352-BBF9-84BCD946C28B}"/>
              </a:ext>
            </a:extLst>
          </p:cNvPr>
          <p:cNvSpPr>
            <a:spLocks noGrp="1"/>
          </p:cNvSpPr>
          <p:nvPr>
            <p:ph type="dt" sz="half" idx="10"/>
          </p:nvPr>
        </p:nvSpPr>
        <p:spPr/>
        <p:txBody>
          <a:bodyPr/>
          <a:lstStyle/>
          <a:p>
            <a:fld id="{CAB84B19-1A00-4EDB-8425-E1827A377364}" type="datetime2">
              <a:rPr lang="en-US" smtClean="0"/>
              <a:t>Tuesday, September 22, 2020</a:t>
            </a:fld>
            <a:endParaRPr lang="en-US"/>
          </a:p>
        </p:txBody>
      </p:sp>
      <p:sp>
        <p:nvSpPr>
          <p:cNvPr id="6" name="Footer Placeholder 5">
            <a:extLst>
              <a:ext uri="{FF2B5EF4-FFF2-40B4-BE49-F238E27FC236}">
                <a16:creationId xmlns:a16="http://schemas.microsoft.com/office/drawing/2014/main" xmlns="" id="{398991BC-29A5-4182-BD83-9D99D28894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EC1C78F-6633-4604-8832-8E9D2DC768BB}"/>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666032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BD4C0BBB-0042-4603-A226-6117F3FD5B3C}"/>
              </a:ext>
            </a:extLst>
          </p:cNvPr>
          <p:cNvSpPr/>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EC44F520-2598-460E-9F91-B02F60830CA2}"/>
              </a:ext>
            </a:extLst>
          </p:cNvPr>
          <p:cNvSpPr/>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xmlns="" id="{AD478F2F-4F04-4604-9005-BF0CB1142512}"/>
              </a:ext>
            </a:extLst>
          </p:cNvPr>
          <p:cNvSpPr>
            <a:spLocks noGrp="1"/>
          </p:cNvSpPr>
          <p:nvPr>
            <p:ph type="title"/>
          </p:nvPr>
        </p:nvSpPr>
        <p:spPr>
          <a:xfrm>
            <a:off x="1371600" y="361666"/>
            <a:ext cx="9810376" cy="1659404"/>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B54A17D2-52AF-4B40-80A8-3E0DB855F297}"/>
              </a:ext>
            </a:extLst>
          </p:cNvPr>
          <p:cNvSpPr>
            <a:spLocks noGrp="1"/>
          </p:cNvSpPr>
          <p:nvPr>
            <p:ph type="body" idx="1"/>
          </p:nvPr>
        </p:nvSpPr>
        <p:spPr>
          <a:xfrm>
            <a:off x="1371600" y="2286000"/>
            <a:ext cx="9810376" cy="3857811"/>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F592E0AA-D5B3-4BCF-BA69-209D9B335A06}"/>
              </a:ext>
            </a:extLst>
          </p:cNvPr>
          <p:cNvSpPr>
            <a:spLocks noGrp="1"/>
          </p:cNvSpPr>
          <p:nvPr>
            <p:ph type="dt" sz="half" idx="2"/>
          </p:nvPr>
        </p:nvSpPr>
        <p:spPr>
          <a:xfrm>
            <a:off x="7910111" y="6409170"/>
            <a:ext cx="3702392" cy="448830"/>
          </a:xfrm>
          <a:prstGeom prst="rect">
            <a:avLst/>
          </a:prstGeom>
        </p:spPr>
        <p:txBody>
          <a:bodyPr vert="horz" lIns="91440" tIns="45720" rIns="91440" bIns="45720" rtlCol="0" anchor="ctr"/>
          <a:lstStyle>
            <a:lvl1pPr algn="r">
              <a:defRPr sz="800" cap="all" spc="300" baseline="0">
                <a:solidFill>
                  <a:schemeClr val="bg1"/>
                </a:solidFill>
              </a:defRPr>
            </a:lvl1pPr>
          </a:lstStyle>
          <a:p>
            <a:fld id="{10076A27-8146-4F75-9851-A83577C6FD8A}" type="datetime2">
              <a:rPr lang="en-US" smtClean="0"/>
              <a:t>Tuesday, September 22, 2020</a:t>
            </a:fld>
            <a:endParaRPr lang="en-US"/>
          </a:p>
        </p:txBody>
      </p:sp>
      <p:sp>
        <p:nvSpPr>
          <p:cNvPr id="5" name="Footer Placeholder 4">
            <a:extLst>
              <a:ext uri="{FF2B5EF4-FFF2-40B4-BE49-F238E27FC236}">
                <a16:creationId xmlns:a16="http://schemas.microsoft.com/office/drawing/2014/main" xmlns="" id="{5F10A637-D86F-4FA1-985D-2D82456511B1}"/>
              </a:ext>
            </a:extLst>
          </p:cNvPr>
          <p:cNvSpPr>
            <a:spLocks noGrp="1"/>
          </p:cNvSpPr>
          <p:nvPr>
            <p:ph type="ftr" sz="quarter" idx="3"/>
          </p:nvPr>
        </p:nvSpPr>
        <p:spPr>
          <a:xfrm rot="5400000">
            <a:off x="-1828801" y="1912217"/>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endParaRPr lang="en-US"/>
          </a:p>
        </p:txBody>
      </p:sp>
      <p:sp>
        <p:nvSpPr>
          <p:cNvPr id="6" name="Slide Number Placeholder 5">
            <a:extLst>
              <a:ext uri="{FF2B5EF4-FFF2-40B4-BE49-F238E27FC236}">
                <a16:creationId xmlns:a16="http://schemas.microsoft.com/office/drawing/2014/main" xmlns="" id="{80F2FA4D-A931-46BA-B767-29A6FD5AAD2A}"/>
              </a:ext>
            </a:extLst>
          </p:cNvPr>
          <p:cNvSpPr>
            <a:spLocks noGrp="1"/>
          </p:cNvSpPr>
          <p:nvPr>
            <p:ph type="sldNum" sz="quarter" idx="4"/>
          </p:nvPr>
        </p:nvSpPr>
        <p:spPr>
          <a:xfrm>
            <a:off x="11669678" y="6408742"/>
            <a:ext cx="438652" cy="448830"/>
          </a:xfrm>
          <a:prstGeom prst="rect">
            <a:avLst/>
          </a:prstGeom>
        </p:spPr>
        <p:txBody>
          <a:bodyPr vert="horz" lIns="91440" tIns="45720" rIns="91440" bIns="45720" rtlCol="0" anchor="ctr"/>
          <a:lstStyle>
            <a:lvl1pPr algn="r">
              <a:defRPr sz="800">
                <a:solidFill>
                  <a:schemeClr val="bg1"/>
                </a:solidFill>
              </a:defRPr>
            </a:lvl1pPr>
          </a:lstStyle>
          <a:p>
            <a:fld id="{B9EAB3BA-07EE-4B64-A177-47C30D775877}" type="slidenum">
              <a:rPr lang="en-US" smtClean="0"/>
              <a:t>‹#›</a:t>
            </a:fld>
            <a:endParaRPr lang="en-US"/>
          </a:p>
        </p:txBody>
      </p:sp>
    </p:spTree>
    <p:extLst>
      <p:ext uri="{BB962C8B-B14F-4D97-AF65-F5344CB8AC3E}">
        <p14:creationId xmlns:p14="http://schemas.microsoft.com/office/powerpoint/2010/main" val="30249868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2" r:id="rId6"/>
    <p:sldLayoutId id="2147483738" r:id="rId7"/>
    <p:sldLayoutId id="2147483739" r:id="rId8"/>
    <p:sldLayoutId id="2147483740" r:id="rId9"/>
    <p:sldLayoutId id="2147483741" r:id="rId10"/>
    <p:sldLayoutId id="2147483743"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xmlns="" id="{ACE9E2ED-2BB1-46AE-A037-86EC1BFB337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ctrTitle"/>
          </p:nvPr>
        </p:nvSpPr>
        <p:spPr>
          <a:xfrm>
            <a:off x="1371600" y="1228550"/>
            <a:ext cx="4350870" cy="2947210"/>
          </a:xfrm>
        </p:spPr>
        <p:txBody>
          <a:bodyPr anchor="t">
            <a:normAutofit/>
          </a:bodyPr>
          <a:lstStyle/>
          <a:p>
            <a:pPr algn="l">
              <a:lnSpc>
                <a:spcPct val="90000"/>
              </a:lnSpc>
            </a:pPr>
            <a:r>
              <a:rPr lang="ru-RU" sz="2500">
                <a:ea typeface="+mj-lt"/>
                <a:cs typeface="+mj-lt"/>
              </a:rPr>
              <a:t>Кіріспе. Биоматериалдар туралы ғылымның негіздемелері</a:t>
            </a:r>
            <a:endParaRPr lang="ru-RU" sz="2500"/>
          </a:p>
        </p:txBody>
      </p:sp>
      <p:sp>
        <p:nvSpPr>
          <p:cNvPr id="3" name="Подзаголовок 2"/>
          <p:cNvSpPr>
            <a:spLocks noGrp="1"/>
          </p:cNvSpPr>
          <p:nvPr>
            <p:ph type="subTitle" idx="1"/>
          </p:nvPr>
        </p:nvSpPr>
        <p:spPr>
          <a:xfrm>
            <a:off x="1371600" y="4389120"/>
            <a:ext cx="4210167" cy="1192815"/>
          </a:xfrm>
        </p:spPr>
        <p:txBody>
          <a:bodyPr vert="horz" lIns="91440" tIns="45720" rIns="91440" bIns="45720" rtlCol="0" anchor="b">
            <a:normAutofit/>
          </a:bodyPr>
          <a:lstStyle/>
          <a:p>
            <a:pPr algn="l"/>
            <a:r>
              <a:rPr lang="ru-RU" sz="1400">
                <a:cs typeface="Calibri"/>
              </a:rPr>
              <a:t>Оқытушы: Мамытова Н.С.</a:t>
            </a:r>
            <a:endParaRPr lang="ru-RU" sz="1400"/>
          </a:p>
        </p:txBody>
      </p:sp>
      <p:sp>
        <p:nvSpPr>
          <p:cNvPr id="36" name="Rectangle 35">
            <a:extLst>
              <a:ext uri="{FF2B5EF4-FFF2-40B4-BE49-F238E27FC236}">
                <a16:creationId xmlns:a16="http://schemas.microsoft.com/office/drawing/2014/main" xmlns="" id="{D28B54C3-B57B-472A-B96E-1FCB67093DC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123337" y="-3"/>
            <a:ext cx="3611463" cy="6858000"/>
          </a:xfrm>
          <a:prstGeom prst="rect">
            <a:avLst/>
          </a:prstGeom>
          <a:gradFill>
            <a:gsLst>
              <a:gs pos="0">
                <a:schemeClr val="accent5">
                  <a:alpha val="77000"/>
                </a:schemeClr>
              </a:gs>
              <a:gs pos="100000">
                <a:schemeClr val="tx2">
                  <a:lumMod val="50000"/>
                  <a:lumOff val="50000"/>
                  <a:alpha val="52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xmlns="" id="{C4C9F2B0-1044-46EB-8AEB-C3BFFDE6C2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123336" y="-3"/>
            <a:ext cx="4068664" cy="6858000"/>
          </a:xfrm>
          <a:prstGeom prst="rect">
            <a:avLst/>
          </a:prstGeom>
          <a:gradFill>
            <a:gsLst>
              <a:gs pos="22000">
                <a:schemeClr val="accent2">
                  <a:alpha val="69000"/>
                </a:schemeClr>
              </a:gs>
              <a:gs pos="99000">
                <a:schemeClr val="accent4">
                  <a:alpha val="74000"/>
                </a:scheme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xmlns="" id="{7DB3C429-F8DA-49B9-AF84-21996FCF78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8426853" y="-345671"/>
            <a:ext cx="3429002" cy="4120348"/>
          </a:xfrm>
          <a:prstGeom prst="rect">
            <a:avLst/>
          </a:prstGeom>
          <a:gradFill>
            <a:gsLst>
              <a:gs pos="0">
                <a:schemeClr val="accent5">
                  <a:alpha val="26000"/>
                </a:schemeClr>
              </a:gs>
              <a:gs pos="49000">
                <a:schemeClr val="tx2">
                  <a:lumMod val="75000"/>
                  <a:lumOff val="25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3" descr="Абстрактный синий фон с сетью и узлами">
            <a:extLst>
              <a:ext uri="{FF2B5EF4-FFF2-40B4-BE49-F238E27FC236}">
                <a16:creationId xmlns:a16="http://schemas.microsoft.com/office/drawing/2014/main" xmlns="" id="{BBB8D231-519C-4974-80DD-341EB7CC6683}"/>
              </a:ext>
            </a:extLst>
          </p:cNvPr>
          <p:cNvPicPr>
            <a:picLocks noChangeAspect="1"/>
          </p:cNvPicPr>
          <p:nvPr/>
        </p:nvPicPr>
        <p:blipFill rotWithShape="1">
          <a:blip r:embed="rId2"/>
          <a:srcRect l="43751" r="-2" b="-2"/>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1351651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F943CAB6-C9EC-4332-9DE7-987E27F4568E}"/>
              </a:ext>
            </a:extLst>
          </p:cNvPr>
          <p:cNvSpPr>
            <a:spLocks noGrp="1"/>
          </p:cNvSpPr>
          <p:nvPr>
            <p:ph idx="1"/>
          </p:nvPr>
        </p:nvSpPr>
        <p:spPr>
          <a:xfrm>
            <a:off x="1371600" y="1065392"/>
            <a:ext cx="10240903" cy="5005726"/>
          </a:xfrm>
        </p:spPr>
        <p:txBody>
          <a:bodyPr vert="horz" lIns="0" tIns="0" rIns="0" bIns="0" rtlCol="0" anchor="t">
            <a:normAutofit fontScale="92500" lnSpcReduction="10000"/>
          </a:bodyPr>
          <a:lstStyle/>
          <a:p>
            <a:pPr marL="0" indent="0">
              <a:buNone/>
            </a:pPr>
            <a:r>
              <a:rPr lang="ru-RU" dirty="0" err="1">
                <a:ea typeface="+mn-lt"/>
                <a:cs typeface="+mn-lt"/>
              </a:rPr>
              <a:t>Б</a:t>
            </a:r>
            <a:r>
              <a:rPr lang="ru-RU" dirty="0" err="1">
                <a:solidFill>
                  <a:srgbClr val="C00000"/>
                </a:solidFill>
                <a:ea typeface="+mn-lt"/>
                <a:cs typeface="+mn-lt"/>
              </a:rPr>
              <a:t>ұл</a:t>
            </a:r>
            <a:r>
              <a:rPr lang="ru-RU" dirty="0">
                <a:solidFill>
                  <a:srgbClr val="C00000"/>
                </a:solidFill>
                <a:ea typeface="+mn-lt"/>
                <a:cs typeface="+mn-lt"/>
              </a:rPr>
              <a:t> </a:t>
            </a:r>
            <a:r>
              <a:rPr lang="ru-RU" dirty="0" err="1">
                <a:solidFill>
                  <a:srgbClr val="C00000"/>
                </a:solidFill>
                <a:ea typeface="+mn-lt"/>
                <a:cs typeface="+mn-lt"/>
              </a:rPr>
              <a:t>зерттеулер</a:t>
            </a:r>
            <a:r>
              <a:rPr lang="ru-RU" dirty="0">
                <a:solidFill>
                  <a:srgbClr val="C00000"/>
                </a:solidFill>
                <a:ea typeface="+mn-lt"/>
                <a:cs typeface="+mn-lt"/>
              </a:rPr>
              <a:t> медицина, </a:t>
            </a:r>
            <a:r>
              <a:rPr lang="ru-RU" dirty="0" err="1">
                <a:solidFill>
                  <a:srgbClr val="C00000"/>
                </a:solidFill>
                <a:ea typeface="+mn-lt"/>
                <a:cs typeface="+mn-lt"/>
              </a:rPr>
              <a:t>макромолекулалық</a:t>
            </a:r>
            <a:r>
              <a:rPr lang="ru-RU" dirty="0">
                <a:solidFill>
                  <a:srgbClr val="C00000"/>
                </a:solidFill>
                <a:ea typeface="+mn-lt"/>
                <a:cs typeface="+mn-lt"/>
              </a:rPr>
              <a:t> </a:t>
            </a:r>
            <a:r>
              <a:rPr lang="ru-RU" dirty="0" err="1">
                <a:solidFill>
                  <a:srgbClr val="C00000"/>
                </a:solidFill>
                <a:ea typeface="+mn-lt"/>
                <a:cs typeface="+mn-lt"/>
              </a:rPr>
              <a:t>қосылыстар</a:t>
            </a:r>
            <a:r>
              <a:rPr lang="ru-RU" dirty="0">
                <a:solidFill>
                  <a:srgbClr val="C00000"/>
                </a:solidFill>
                <a:ea typeface="+mn-lt"/>
                <a:cs typeface="+mn-lt"/>
              </a:rPr>
              <a:t> </a:t>
            </a:r>
            <a:r>
              <a:rPr lang="ru-RU" dirty="0" err="1">
                <a:solidFill>
                  <a:srgbClr val="C00000"/>
                </a:solidFill>
                <a:ea typeface="+mn-lt"/>
                <a:cs typeface="+mn-lt"/>
              </a:rPr>
              <a:t>химиясы</a:t>
            </a:r>
            <a:r>
              <a:rPr lang="ru-RU" dirty="0">
                <a:solidFill>
                  <a:srgbClr val="C00000"/>
                </a:solidFill>
                <a:ea typeface="+mn-lt"/>
                <a:cs typeface="+mn-lt"/>
              </a:rPr>
              <a:t>, биотехнология, биофизика, </a:t>
            </a:r>
            <a:r>
              <a:rPr lang="ru-RU" dirty="0" err="1">
                <a:solidFill>
                  <a:srgbClr val="C00000"/>
                </a:solidFill>
                <a:ea typeface="+mn-lt"/>
                <a:cs typeface="+mn-lt"/>
              </a:rPr>
              <a:t>молекулалық</a:t>
            </a:r>
            <a:r>
              <a:rPr lang="ru-RU" dirty="0">
                <a:solidFill>
                  <a:srgbClr val="C00000"/>
                </a:solidFill>
                <a:ea typeface="+mn-lt"/>
                <a:cs typeface="+mn-lt"/>
              </a:rPr>
              <a:t> </a:t>
            </a:r>
            <a:r>
              <a:rPr lang="ru-RU" dirty="0" err="1">
                <a:solidFill>
                  <a:srgbClr val="C00000"/>
                </a:solidFill>
                <a:ea typeface="+mn-lt"/>
                <a:cs typeface="+mn-lt"/>
              </a:rPr>
              <a:t>және</a:t>
            </a:r>
            <a:r>
              <a:rPr lang="ru-RU" dirty="0">
                <a:solidFill>
                  <a:srgbClr val="C00000"/>
                </a:solidFill>
                <a:ea typeface="+mn-lt"/>
                <a:cs typeface="+mn-lt"/>
              </a:rPr>
              <a:t> </a:t>
            </a:r>
            <a:r>
              <a:rPr lang="ru-RU" dirty="0" err="1">
                <a:solidFill>
                  <a:srgbClr val="C00000"/>
                </a:solidFill>
                <a:ea typeface="+mn-lt"/>
                <a:cs typeface="+mn-lt"/>
              </a:rPr>
              <a:t>жасушалық</a:t>
            </a:r>
            <a:r>
              <a:rPr lang="ru-RU" dirty="0">
                <a:solidFill>
                  <a:srgbClr val="C00000"/>
                </a:solidFill>
                <a:ea typeface="+mn-lt"/>
                <a:cs typeface="+mn-lt"/>
              </a:rPr>
              <a:t> </a:t>
            </a:r>
            <a:r>
              <a:rPr lang="ru-RU" dirty="0" err="1">
                <a:solidFill>
                  <a:srgbClr val="C00000"/>
                </a:solidFill>
                <a:ea typeface="+mn-lt"/>
                <a:cs typeface="+mn-lt"/>
              </a:rPr>
              <a:t>биологияның</a:t>
            </a:r>
            <a:r>
              <a:rPr lang="ru-RU" dirty="0">
                <a:solidFill>
                  <a:srgbClr val="C00000"/>
                </a:solidFill>
                <a:ea typeface="+mn-lt"/>
                <a:cs typeface="+mn-lt"/>
              </a:rPr>
              <a:t> </a:t>
            </a:r>
            <a:r>
              <a:rPr lang="ru-RU" dirty="0" err="1">
                <a:solidFill>
                  <a:srgbClr val="C00000"/>
                </a:solidFill>
                <a:ea typeface="+mn-lt"/>
                <a:cs typeface="+mn-lt"/>
              </a:rPr>
              <a:t>қиылысында</a:t>
            </a:r>
            <a:r>
              <a:rPr lang="ru-RU" dirty="0">
                <a:solidFill>
                  <a:srgbClr val="C00000"/>
                </a:solidFill>
                <a:ea typeface="+mn-lt"/>
                <a:cs typeface="+mn-lt"/>
              </a:rPr>
              <a:t> </a:t>
            </a:r>
            <a:r>
              <a:rPr lang="ru-RU" dirty="0" err="1">
                <a:solidFill>
                  <a:srgbClr val="C00000"/>
                </a:solidFill>
                <a:ea typeface="+mn-lt"/>
                <a:cs typeface="+mn-lt"/>
              </a:rPr>
              <a:t>жүзеге</a:t>
            </a:r>
            <a:r>
              <a:rPr lang="ru-RU" dirty="0">
                <a:solidFill>
                  <a:srgbClr val="C00000"/>
                </a:solidFill>
                <a:ea typeface="+mn-lt"/>
                <a:cs typeface="+mn-lt"/>
              </a:rPr>
              <a:t> </a:t>
            </a:r>
            <a:r>
              <a:rPr lang="ru-RU" dirty="0" err="1">
                <a:solidFill>
                  <a:srgbClr val="C00000"/>
                </a:solidFill>
                <a:ea typeface="+mn-lt"/>
                <a:cs typeface="+mn-lt"/>
              </a:rPr>
              <a:t>асырылады</a:t>
            </a:r>
            <a:r>
              <a:rPr lang="ru-RU" dirty="0">
                <a:solidFill>
                  <a:srgbClr val="C00000"/>
                </a:solidFill>
                <a:ea typeface="+mn-lt"/>
                <a:cs typeface="+mn-lt"/>
              </a:rPr>
              <a:t> </a:t>
            </a:r>
            <a:r>
              <a:rPr lang="ru-RU" dirty="0" err="1">
                <a:solidFill>
                  <a:srgbClr val="C00000"/>
                </a:solidFill>
                <a:ea typeface="+mn-lt"/>
                <a:cs typeface="+mn-lt"/>
              </a:rPr>
              <a:t>және</a:t>
            </a:r>
            <a:r>
              <a:rPr lang="ru-RU" dirty="0">
                <a:solidFill>
                  <a:srgbClr val="C00000"/>
                </a:solidFill>
                <a:ea typeface="+mn-lt"/>
                <a:cs typeface="+mn-lt"/>
              </a:rPr>
              <a:t> </a:t>
            </a:r>
            <a:r>
              <a:rPr lang="ru-RU" dirty="0" err="1">
                <a:solidFill>
                  <a:srgbClr val="C00000"/>
                </a:solidFill>
                <a:ea typeface="+mn-lt"/>
                <a:cs typeface="+mn-lt"/>
              </a:rPr>
              <a:t>келесі</a:t>
            </a:r>
            <a:r>
              <a:rPr lang="ru-RU" dirty="0">
                <a:solidFill>
                  <a:srgbClr val="C00000"/>
                </a:solidFill>
                <a:ea typeface="+mn-lt"/>
                <a:cs typeface="+mn-lt"/>
              </a:rPr>
              <a:t> </a:t>
            </a:r>
            <a:r>
              <a:rPr lang="ru-RU" dirty="0" err="1">
                <a:solidFill>
                  <a:srgbClr val="C00000"/>
                </a:solidFill>
                <a:ea typeface="+mn-lt"/>
                <a:cs typeface="+mn-lt"/>
              </a:rPr>
              <a:t>өзара</a:t>
            </a:r>
            <a:r>
              <a:rPr lang="ru-RU" dirty="0">
                <a:solidFill>
                  <a:srgbClr val="C00000"/>
                </a:solidFill>
                <a:ea typeface="+mn-lt"/>
                <a:cs typeface="+mn-lt"/>
              </a:rPr>
              <a:t> </a:t>
            </a:r>
            <a:r>
              <a:rPr lang="ru-RU" dirty="0" err="1">
                <a:solidFill>
                  <a:srgbClr val="C00000"/>
                </a:solidFill>
                <a:ea typeface="+mn-lt"/>
                <a:cs typeface="+mn-lt"/>
              </a:rPr>
              <a:t>байланысты</a:t>
            </a:r>
            <a:r>
              <a:rPr lang="ru-RU" dirty="0">
                <a:solidFill>
                  <a:srgbClr val="C00000"/>
                </a:solidFill>
                <a:ea typeface="+mn-lt"/>
                <a:cs typeface="+mn-lt"/>
              </a:rPr>
              <a:t> </a:t>
            </a:r>
            <a:r>
              <a:rPr lang="ru-RU" dirty="0" err="1">
                <a:solidFill>
                  <a:srgbClr val="C00000"/>
                </a:solidFill>
                <a:ea typeface="+mn-lt"/>
                <a:cs typeface="+mn-lt"/>
              </a:rPr>
              <a:t>міндеттерді</a:t>
            </a:r>
            <a:r>
              <a:rPr lang="ru-RU" dirty="0">
                <a:solidFill>
                  <a:srgbClr val="C00000"/>
                </a:solidFill>
                <a:ea typeface="+mn-lt"/>
                <a:cs typeface="+mn-lt"/>
              </a:rPr>
              <a:t> </a:t>
            </a:r>
            <a:r>
              <a:rPr lang="ru-RU" dirty="0" err="1">
                <a:solidFill>
                  <a:srgbClr val="C00000"/>
                </a:solidFill>
                <a:ea typeface="+mn-lt"/>
                <a:cs typeface="+mn-lt"/>
              </a:rPr>
              <a:t>қамтиды</a:t>
            </a:r>
            <a:r>
              <a:rPr lang="ru-RU" dirty="0">
                <a:solidFill>
                  <a:srgbClr val="C00000"/>
                </a:solidFill>
                <a:ea typeface="+mn-lt"/>
                <a:cs typeface="+mn-lt"/>
              </a:rPr>
              <a:t>:</a:t>
            </a:r>
            <a:endParaRPr lang="ru-RU">
              <a:solidFill>
                <a:srgbClr val="C00000"/>
              </a:solidFill>
            </a:endParaRPr>
          </a:p>
          <a:p>
            <a:r>
              <a:rPr lang="ru-RU" dirty="0" err="1">
                <a:solidFill>
                  <a:srgbClr val="0070C0"/>
                </a:solidFill>
                <a:ea typeface="+mn-lt"/>
                <a:cs typeface="+mn-lt"/>
              </a:rPr>
              <a:t>жаңа</a:t>
            </a:r>
            <a:r>
              <a:rPr lang="ru-RU" dirty="0">
                <a:solidFill>
                  <a:srgbClr val="0070C0"/>
                </a:solidFill>
                <a:ea typeface="+mn-lt"/>
                <a:cs typeface="+mn-lt"/>
              </a:rPr>
              <a:t> </a:t>
            </a:r>
            <a:r>
              <a:rPr lang="ru-RU" dirty="0" err="1">
                <a:solidFill>
                  <a:srgbClr val="0070C0"/>
                </a:solidFill>
                <a:ea typeface="+mn-lt"/>
                <a:cs typeface="+mn-lt"/>
              </a:rPr>
              <a:t>материалдарды</a:t>
            </a:r>
            <a:r>
              <a:rPr lang="ru-RU" dirty="0">
                <a:solidFill>
                  <a:srgbClr val="0070C0"/>
                </a:solidFill>
                <a:ea typeface="+mn-lt"/>
                <a:cs typeface="+mn-lt"/>
              </a:rPr>
              <a:t> </a:t>
            </a:r>
            <a:r>
              <a:rPr lang="ru-RU" dirty="0" err="1">
                <a:solidFill>
                  <a:srgbClr val="0070C0"/>
                </a:solidFill>
                <a:ea typeface="+mn-lt"/>
                <a:cs typeface="+mn-lt"/>
              </a:rPr>
              <a:t>әзірлеу</a:t>
            </a:r>
            <a:r>
              <a:rPr lang="ru-RU" dirty="0">
                <a:solidFill>
                  <a:srgbClr val="0070C0"/>
                </a:solidFill>
                <a:ea typeface="+mn-lt"/>
                <a:cs typeface="+mn-lt"/>
              </a:rPr>
              <a:t>, </a:t>
            </a:r>
            <a:r>
              <a:rPr lang="ru-RU" dirty="0" err="1">
                <a:solidFill>
                  <a:srgbClr val="0070C0"/>
                </a:solidFill>
                <a:ea typeface="+mn-lt"/>
                <a:cs typeface="+mn-lt"/>
              </a:rPr>
              <a:t>оларды</a:t>
            </a:r>
            <a:r>
              <a:rPr lang="ru-RU" dirty="0">
                <a:solidFill>
                  <a:srgbClr val="0070C0"/>
                </a:solidFill>
                <a:ea typeface="+mn-lt"/>
                <a:cs typeface="+mn-lt"/>
              </a:rPr>
              <a:t> </a:t>
            </a:r>
            <a:r>
              <a:rPr lang="ru-RU" dirty="0" err="1">
                <a:solidFill>
                  <a:srgbClr val="0070C0"/>
                </a:solidFill>
                <a:ea typeface="+mn-lt"/>
                <a:cs typeface="+mn-lt"/>
              </a:rPr>
              <a:t>түрлендіру</a:t>
            </a:r>
            <a:r>
              <a:rPr lang="ru-RU" dirty="0">
                <a:solidFill>
                  <a:srgbClr val="0070C0"/>
                </a:solidFill>
                <a:ea typeface="+mn-lt"/>
                <a:cs typeface="+mn-lt"/>
              </a:rPr>
              <a:t> </a:t>
            </a:r>
            <a:r>
              <a:rPr lang="ru-RU" dirty="0" err="1">
                <a:solidFill>
                  <a:srgbClr val="0070C0"/>
                </a:solidFill>
                <a:ea typeface="+mn-lt"/>
                <a:cs typeface="+mn-lt"/>
              </a:rPr>
              <a:t>әдістері</a:t>
            </a:r>
            <a:r>
              <a:rPr lang="ru-RU" dirty="0">
                <a:solidFill>
                  <a:srgbClr val="0070C0"/>
                </a:solidFill>
                <a:ea typeface="+mn-lt"/>
                <a:cs typeface="+mn-lt"/>
              </a:rPr>
              <a:t> </a:t>
            </a:r>
            <a:r>
              <a:rPr lang="ru-RU" dirty="0" err="1">
                <a:solidFill>
                  <a:srgbClr val="0070C0"/>
                </a:solidFill>
                <a:ea typeface="+mn-lt"/>
                <a:cs typeface="+mn-lt"/>
              </a:rPr>
              <a:t>және</a:t>
            </a:r>
            <a:r>
              <a:rPr lang="ru-RU" dirty="0">
                <a:solidFill>
                  <a:srgbClr val="0070C0"/>
                </a:solidFill>
                <a:ea typeface="+mn-lt"/>
                <a:cs typeface="+mn-lt"/>
              </a:rPr>
              <a:t> </a:t>
            </a:r>
            <a:r>
              <a:rPr lang="ru-RU" dirty="0" err="1">
                <a:solidFill>
                  <a:srgbClr val="0070C0"/>
                </a:solidFill>
                <a:ea typeface="+mn-lt"/>
                <a:cs typeface="+mn-lt"/>
              </a:rPr>
              <a:t>оларды</a:t>
            </a:r>
            <a:r>
              <a:rPr lang="ru-RU" dirty="0">
                <a:solidFill>
                  <a:srgbClr val="0070C0"/>
                </a:solidFill>
                <a:ea typeface="+mn-lt"/>
                <a:cs typeface="+mn-lt"/>
              </a:rPr>
              <a:t> </a:t>
            </a:r>
            <a:r>
              <a:rPr lang="ru-RU" dirty="0" err="1">
                <a:solidFill>
                  <a:srgbClr val="0070C0"/>
                </a:solidFill>
                <a:ea typeface="+mn-lt"/>
                <a:cs typeface="+mn-lt"/>
              </a:rPr>
              <a:t>биомедициналық</a:t>
            </a:r>
            <a:r>
              <a:rPr lang="ru-RU" dirty="0">
                <a:solidFill>
                  <a:srgbClr val="0070C0"/>
                </a:solidFill>
                <a:ea typeface="+mn-lt"/>
                <a:cs typeface="+mn-lt"/>
              </a:rPr>
              <a:t> </a:t>
            </a:r>
            <a:r>
              <a:rPr lang="ru-RU" dirty="0" err="1">
                <a:solidFill>
                  <a:srgbClr val="0070C0"/>
                </a:solidFill>
                <a:ea typeface="+mn-lt"/>
                <a:cs typeface="+mn-lt"/>
              </a:rPr>
              <a:t>мақсаттағы</a:t>
            </a:r>
            <a:r>
              <a:rPr lang="ru-RU" dirty="0">
                <a:solidFill>
                  <a:srgbClr val="0070C0"/>
                </a:solidFill>
                <a:ea typeface="+mn-lt"/>
                <a:cs typeface="+mn-lt"/>
              </a:rPr>
              <a:t> </a:t>
            </a:r>
            <a:r>
              <a:rPr lang="ru-RU" dirty="0" err="1">
                <a:solidFill>
                  <a:srgbClr val="0070C0"/>
                </a:solidFill>
                <a:ea typeface="+mn-lt"/>
                <a:cs typeface="+mn-lt"/>
              </a:rPr>
              <a:t>мамандандырылған</a:t>
            </a:r>
            <a:r>
              <a:rPr lang="ru-RU" dirty="0">
                <a:solidFill>
                  <a:srgbClr val="0070C0"/>
                </a:solidFill>
                <a:ea typeface="+mn-lt"/>
                <a:cs typeface="+mn-lt"/>
              </a:rPr>
              <a:t> </a:t>
            </a:r>
            <a:r>
              <a:rPr lang="ru-RU" dirty="0" err="1">
                <a:solidFill>
                  <a:srgbClr val="0070C0"/>
                </a:solidFill>
                <a:ea typeface="+mn-lt"/>
                <a:cs typeface="+mn-lt"/>
              </a:rPr>
              <a:t>өнімге</a:t>
            </a:r>
            <a:r>
              <a:rPr lang="ru-RU" dirty="0">
                <a:solidFill>
                  <a:srgbClr val="0070C0"/>
                </a:solidFill>
                <a:ea typeface="+mn-lt"/>
                <a:cs typeface="+mn-lt"/>
              </a:rPr>
              <a:t> </a:t>
            </a:r>
            <a:r>
              <a:rPr lang="ru-RU" dirty="0" err="1">
                <a:solidFill>
                  <a:srgbClr val="0070C0"/>
                </a:solidFill>
                <a:ea typeface="+mn-lt"/>
                <a:cs typeface="+mn-lt"/>
              </a:rPr>
              <a:t>қайта</a:t>
            </a:r>
            <a:r>
              <a:rPr lang="ru-RU" dirty="0">
                <a:solidFill>
                  <a:srgbClr val="0070C0"/>
                </a:solidFill>
                <a:ea typeface="+mn-lt"/>
                <a:cs typeface="+mn-lt"/>
              </a:rPr>
              <a:t> </a:t>
            </a:r>
            <a:r>
              <a:rPr lang="ru-RU" dirty="0" err="1">
                <a:solidFill>
                  <a:srgbClr val="0070C0"/>
                </a:solidFill>
                <a:ea typeface="+mn-lt"/>
                <a:cs typeface="+mn-lt"/>
              </a:rPr>
              <a:t>өңдеу</a:t>
            </a:r>
            <a:r>
              <a:rPr lang="ru-RU" dirty="0">
                <a:solidFill>
                  <a:srgbClr val="0070C0"/>
                </a:solidFill>
                <a:ea typeface="+mn-lt"/>
                <a:cs typeface="+mn-lt"/>
              </a:rPr>
              <a:t>;</a:t>
            </a:r>
            <a:endParaRPr lang="ru-RU" dirty="0">
              <a:solidFill>
                <a:srgbClr val="0070C0"/>
              </a:solidFill>
            </a:endParaRPr>
          </a:p>
          <a:p>
            <a:endParaRPr lang="ru-RU" dirty="0">
              <a:solidFill>
                <a:srgbClr val="0070C0"/>
              </a:solidFill>
            </a:endParaRPr>
          </a:p>
          <a:p>
            <a:r>
              <a:rPr lang="ru-RU" dirty="0">
                <a:solidFill>
                  <a:srgbClr val="0070C0"/>
                </a:solidFill>
                <a:ea typeface="+mn-lt"/>
                <a:cs typeface="+mn-lt"/>
              </a:rPr>
              <a:t>• </a:t>
            </a:r>
            <a:r>
              <a:rPr lang="ru-RU" dirty="0" err="1">
                <a:solidFill>
                  <a:srgbClr val="0070C0"/>
                </a:solidFill>
                <a:ea typeface="+mn-lt"/>
                <a:cs typeface="+mn-lt"/>
              </a:rPr>
              <a:t>биоматериалдардың</a:t>
            </a:r>
            <a:r>
              <a:rPr lang="ru-RU" dirty="0">
                <a:solidFill>
                  <a:srgbClr val="0070C0"/>
                </a:solidFill>
                <a:ea typeface="+mn-lt"/>
                <a:cs typeface="+mn-lt"/>
              </a:rPr>
              <a:t> </a:t>
            </a:r>
            <a:r>
              <a:rPr lang="ru-RU" dirty="0" err="1">
                <a:solidFill>
                  <a:srgbClr val="0070C0"/>
                </a:solidFill>
                <a:ea typeface="+mn-lt"/>
                <a:cs typeface="+mn-lt"/>
              </a:rPr>
              <a:t>ұлпалардың</a:t>
            </a:r>
            <a:r>
              <a:rPr lang="ru-RU" dirty="0">
                <a:solidFill>
                  <a:srgbClr val="0070C0"/>
                </a:solidFill>
                <a:ea typeface="+mn-lt"/>
                <a:cs typeface="+mn-lt"/>
              </a:rPr>
              <a:t> </a:t>
            </a:r>
            <a:r>
              <a:rPr lang="ru-RU" dirty="0" err="1">
                <a:solidFill>
                  <a:srgbClr val="0070C0"/>
                </a:solidFill>
                <a:ea typeface="+mn-lt"/>
                <a:cs typeface="+mn-lt"/>
              </a:rPr>
              <a:t>қанмен</a:t>
            </a:r>
            <a:r>
              <a:rPr lang="ru-RU" dirty="0">
                <a:solidFill>
                  <a:srgbClr val="0070C0"/>
                </a:solidFill>
                <a:ea typeface="+mn-lt"/>
                <a:cs typeface="+mn-lt"/>
              </a:rPr>
              <a:t> </a:t>
            </a:r>
            <a:r>
              <a:rPr lang="ru-RU" dirty="0" err="1">
                <a:solidFill>
                  <a:srgbClr val="0070C0"/>
                </a:solidFill>
                <a:ea typeface="+mn-lt"/>
                <a:cs typeface="+mn-lt"/>
              </a:rPr>
              <a:t>әрекеттесу</a:t>
            </a:r>
            <a:r>
              <a:rPr lang="ru-RU" dirty="0">
                <a:solidFill>
                  <a:srgbClr val="0070C0"/>
                </a:solidFill>
                <a:ea typeface="+mn-lt"/>
                <a:cs typeface="+mn-lt"/>
              </a:rPr>
              <a:t> </a:t>
            </a:r>
            <a:r>
              <a:rPr lang="ru-RU" dirty="0" err="1">
                <a:solidFill>
                  <a:srgbClr val="0070C0"/>
                </a:solidFill>
                <a:ea typeface="+mn-lt"/>
                <a:cs typeface="+mn-lt"/>
              </a:rPr>
              <a:t>механизмін</a:t>
            </a:r>
            <a:r>
              <a:rPr lang="ru-RU" dirty="0">
                <a:solidFill>
                  <a:srgbClr val="0070C0"/>
                </a:solidFill>
                <a:ea typeface="+mn-lt"/>
                <a:cs typeface="+mn-lt"/>
              </a:rPr>
              <a:t> </a:t>
            </a:r>
            <a:r>
              <a:rPr lang="ru-RU" dirty="0" err="1">
                <a:solidFill>
                  <a:srgbClr val="0070C0"/>
                </a:solidFill>
                <a:ea typeface="+mn-lt"/>
                <a:cs typeface="+mn-lt"/>
              </a:rPr>
              <a:t>зерттеу</a:t>
            </a:r>
            <a:endParaRPr lang="ru-RU" dirty="0">
              <a:solidFill>
                <a:srgbClr val="0070C0"/>
              </a:solidFill>
            </a:endParaRPr>
          </a:p>
          <a:p>
            <a:endParaRPr lang="ru-RU" dirty="0">
              <a:solidFill>
                <a:srgbClr val="0070C0"/>
              </a:solidFill>
            </a:endParaRPr>
          </a:p>
          <a:p>
            <a:r>
              <a:rPr lang="ru-RU" dirty="0" err="1">
                <a:solidFill>
                  <a:srgbClr val="0070C0"/>
                </a:solidFill>
                <a:ea typeface="+mn-lt"/>
                <a:cs typeface="+mn-lt"/>
              </a:rPr>
              <a:t>биоматериалдар</a:t>
            </a:r>
            <a:r>
              <a:rPr lang="ru-RU" dirty="0">
                <a:solidFill>
                  <a:srgbClr val="0070C0"/>
                </a:solidFill>
                <a:ea typeface="+mn-lt"/>
                <a:cs typeface="+mn-lt"/>
              </a:rPr>
              <a:t> мен </a:t>
            </a:r>
            <a:r>
              <a:rPr lang="ru-RU" dirty="0" err="1">
                <a:solidFill>
                  <a:srgbClr val="0070C0"/>
                </a:solidFill>
                <a:ea typeface="+mn-lt"/>
                <a:cs typeface="+mn-lt"/>
              </a:rPr>
              <a:t>олардан</a:t>
            </a:r>
            <a:r>
              <a:rPr lang="ru-RU" dirty="0">
                <a:solidFill>
                  <a:srgbClr val="0070C0"/>
                </a:solidFill>
                <a:ea typeface="+mn-lt"/>
                <a:cs typeface="+mn-lt"/>
              </a:rPr>
              <a:t> </a:t>
            </a:r>
            <a:r>
              <a:rPr lang="ru-RU" dirty="0" err="1">
                <a:solidFill>
                  <a:srgbClr val="0070C0"/>
                </a:solidFill>
                <a:ea typeface="+mn-lt"/>
                <a:cs typeface="+mn-lt"/>
              </a:rPr>
              <a:t>алынатын</a:t>
            </a:r>
            <a:r>
              <a:rPr lang="ru-RU" dirty="0">
                <a:solidFill>
                  <a:srgbClr val="0070C0"/>
                </a:solidFill>
                <a:ea typeface="+mn-lt"/>
                <a:cs typeface="+mn-lt"/>
              </a:rPr>
              <a:t> </a:t>
            </a:r>
            <a:r>
              <a:rPr lang="ru-RU" dirty="0" err="1">
                <a:solidFill>
                  <a:srgbClr val="0070C0"/>
                </a:solidFill>
                <a:ea typeface="+mn-lt"/>
                <a:cs typeface="+mn-lt"/>
              </a:rPr>
              <a:t>өнімдердің</a:t>
            </a:r>
            <a:r>
              <a:rPr lang="ru-RU" dirty="0">
                <a:solidFill>
                  <a:srgbClr val="0070C0"/>
                </a:solidFill>
                <a:ea typeface="+mn-lt"/>
                <a:cs typeface="+mn-lt"/>
              </a:rPr>
              <a:t> </a:t>
            </a:r>
            <a:r>
              <a:rPr lang="ru-RU" dirty="0" err="1">
                <a:solidFill>
                  <a:srgbClr val="0070C0"/>
                </a:solidFill>
                <a:ea typeface="+mn-lt"/>
                <a:cs typeface="+mn-lt"/>
              </a:rPr>
              <a:t>физикалық-химиялық</a:t>
            </a:r>
            <a:r>
              <a:rPr lang="ru-RU" dirty="0">
                <a:solidFill>
                  <a:srgbClr val="0070C0"/>
                </a:solidFill>
                <a:ea typeface="+mn-lt"/>
                <a:cs typeface="+mn-lt"/>
              </a:rPr>
              <a:t> </a:t>
            </a:r>
            <a:r>
              <a:rPr lang="ru-RU" dirty="0" err="1">
                <a:solidFill>
                  <a:srgbClr val="0070C0"/>
                </a:solidFill>
                <a:ea typeface="+mn-lt"/>
                <a:cs typeface="+mn-lt"/>
              </a:rPr>
              <a:t>және</a:t>
            </a:r>
            <a:r>
              <a:rPr lang="ru-RU" dirty="0">
                <a:solidFill>
                  <a:srgbClr val="0070C0"/>
                </a:solidFill>
                <a:ea typeface="+mn-lt"/>
                <a:cs typeface="+mn-lt"/>
              </a:rPr>
              <a:t> </a:t>
            </a:r>
            <a:r>
              <a:rPr lang="ru-RU" dirty="0" err="1">
                <a:solidFill>
                  <a:srgbClr val="0070C0"/>
                </a:solidFill>
                <a:ea typeface="+mn-lt"/>
                <a:cs typeface="+mn-lt"/>
              </a:rPr>
              <a:t>медициналық-биологиялық</a:t>
            </a:r>
            <a:r>
              <a:rPr lang="ru-RU" dirty="0">
                <a:solidFill>
                  <a:srgbClr val="0070C0"/>
                </a:solidFill>
                <a:ea typeface="+mn-lt"/>
                <a:cs typeface="+mn-lt"/>
              </a:rPr>
              <a:t> </a:t>
            </a:r>
            <a:r>
              <a:rPr lang="ru-RU" dirty="0" err="1">
                <a:solidFill>
                  <a:srgbClr val="0070C0"/>
                </a:solidFill>
                <a:ea typeface="+mn-lt"/>
                <a:cs typeface="+mn-lt"/>
              </a:rPr>
              <a:t>қасиеттерін</a:t>
            </a:r>
            <a:r>
              <a:rPr lang="ru-RU" dirty="0">
                <a:solidFill>
                  <a:srgbClr val="0070C0"/>
                </a:solidFill>
                <a:ea typeface="+mn-lt"/>
                <a:cs typeface="+mn-lt"/>
              </a:rPr>
              <a:t> </a:t>
            </a:r>
            <a:r>
              <a:rPr lang="ru-RU" dirty="0" err="1">
                <a:solidFill>
                  <a:srgbClr val="0070C0"/>
                </a:solidFill>
                <a:ea typeface="+mn-lt"/>
                <a:cs typeface="+mn-lt"/>
              </a:rPr>
              <a:t>бағалау</a:t>
            </a:r>
            <a:r>
              <a:rPr lang="ru-RU" dirty="0">
                <a:solidFill>
                  <a:srgbClr val="0070C0"/>
                </a:solidFill>
                <a:ea typeface="+mn-lt"/>
                <a:cs typeface="+mn-lt"/>
              </a:rPr>
              <a:t>;</a:t>
            </a:r>
            <a:endParaRPr lang="ru-RU" dirty="0">
              <a:solidFill>
                <a:srgbClr val="0070C0"/>
              </a:solidFill>
            </a:endParaRPr>
          </a:p>
          <a:p>
            <a:endParaRPr lang="ru-RU" dirty="0">
              <a:solidFill>
                <a:srgbClr val="0070C0"/>
              </a:solidFill>
            </a:endParaRPr>
          </a:p>
          <a:p>
            <a:r>
              <a:rPr lang="ru-RU" dirty="0" err="1">
                <a:solidFill>
                  <a:srgbClr val="0070C0"/>
                </a:solidFill>
                <a:ea typeface="+mn-lt"/>
                <a:cs typeface="+mn-lt"/>
              </a:rPr>
              <a:t>эксперименттік</a:t>
            </a:r>
            <a:r>
              <a:rPr lang="ru-RU" dirty="0">
                <a:solidFill>
                  <a:srgbClr val="0070C0"/>
                </a:solidFill>
                <a:ea typeface="+mn-lt"/>
                <a:cs typeface="+mn-lt"/>
              </a:rPr>
              <a:t> </a:t>
            </a:r>
            <a:r>
              <a:rPr lang="ru-RU" dirty="0" err="1">
                <a:solidFill>
                  <a:srgbClr val="0070C0"/>
                </a:solidFill>
                <a:ea typeface="+mn-lt"/>
                <a:cs typeface="+mn-lt"/>
              </a:rPr>
              <a:t>клиникалық</a:t>
            </a:r>
            <a:r>
              <a:rPr lang="ru-RU" dirty="0">
                <a:solidFill>
                  <a:srgbClr val="0070C0"/>
                </a:solidFill>
                <a:ea typeface="+mn-lt"/>
                <a:cs typeface="+mn-lt"/>
              </a:rPr>
              <a:t> </a:t>
            </a:r>
            <a:r>
              <a:rPr lang="ru-RU" dirty="0" err="1">
                <a:solidFill>
                  <a:srgbClr val="0070C0"/>
                </a:solidFill>
                <a:ea typeface="+mn-lt"/>
                <a:cs typeface="+mn-lt"/>
              </a:rPr>
              <a:t>зерттеулер</a:t>
            </a:r>
            <a:r>
              <a:rPr lang="ru-RU" dirty="0">
                <a:solidFill>
                  <a:srgbClr val="0070C0"/>
                </a:solidFill>
                <a:ea typeface="+mn-lt"/>
                <a:cs typeface="+mn-lt"/>
              </a:rPr>
              <a:t> </a:t>
            </a:r>
            <a:r>
              <a:rPr lang="ru-RU" dirty="0" err="1">
                <a:solidFill>
                  <a:srgbClr val="0070C0"/>
                </a:solidFill>
                <a:ea typeface="+mn-lt"/>
                <a:cs typeface="+mn-lt"/>
              </a:rPr>
              <a:t>және</a:t>
            </a:r>
            <a:r>
              <a:rPr lang="ru-RU" dirty="0">
                <a:solidFill>
                  <a:srgbClr val="0070C0"/>
                </a:solidFill>
                <a:ea typeface="+mn-lt"/>
                <a:cs typeface="+mn-lt"/>
              </a:rPr>
              <a:t> </a:t>
            </a:r>
            <a:r>
              <a:rPr lang="ru-RU" dirty="0" err="1">
                <a:solidFill>
                  <a:srgbClr val="0070C0"/>
                </a:solidFill>
                <a:ea typeface="+mn-lt"/>
                <a:cs typeface="+mn-lt"/>
              </a:rPr>
              <a:t>жаңа</a:t>
            </a:r>
            <a:r>
              <a:rPr lang="ru-RU" dirty="0">
                <a:solidFill>
                  <a:srgbClr val="0070C0"/>
                </a:solidFill>
                <a:ea typeface="+mn-lt"/>
                <a:cs typeface="+mn-lt"/>
              </a:rPr>
              <a:t> </a:t>
            </a:r>
            <a:r>
              <a:rPr lang="ru-RU" dirty="0" err="1">
                <a:solidFill>
                  <a:srgbClr val="0070C0"/>
                </a:solidFill>
                <a:ea typeface="+mn-lt"/>
                <a:cs typeface="+mn-lt"/>
              </a:rPr>
              <a:t>материалдар</a:t>
            </a:r>
            <a:r>
              <a:rPr lang="ru-RU" dirty="0">
                <a:solidFill>
                  <a:srgbClr val="0070C0"/>
                </a:solidFill>
                <a:ea typeface="+mn-lt"/>
                <a:cs typeface="+mn-lt"/>
              </a:rPr>
              <a:t> мен </a:t>
            </a:r>
            <a:r>
              <a:rPr lang="ru-RU" dirty="0" err="1">
                <a:solidFill>
                  <a:srgbClr val="0070C0"/>
                </a:solidFill>
                <a:ea typeface="+mn-lt"/>
                <a:cs typeface="+mn-lt"/>
              </a:rPr>
              <a:t>бұйымдарды</a:t>
            </a:r>
            <a:r>
              <a:rPr lang="ru-RU" dirty="0">
                <a:solidFill>
                  <a:srgbClr val="0070C0"/>
                </a:solidFill>
                <a:ea typeface="+mn-lt"/>
                <a:cs typeface="+mn-lt"/>
              </a:rPr>
              <a:t> </a:t>
            </a:r>
            <a:r>
              <a:rPr lang="ru-RU" dirty="0" err="1">
                <a:solidFill>
                  <a:srgbClr val="0070C0"/>
                </a:solidFill>
                <a:ea typeface="+mn-lt"/>
                <a:cs typeface="+mn-lt"/>
              </a:rPr>
              <a:t>қолдану</a:t>
            </a:r>
            <a:r>
              <a:rPr lang="ru-RU" dirty="0">
                <a:solidFill>
                  <a:srgbClr val="0070C0"/>
                </a:solidFill>
                <a:ea typeface="+mn-lt"/>
                <a:cs typeface="+mn-lt"/>
              </a:rPr>
              <a:t>.</a:t>
            </a:r>
            <a:endParaRPr lang="ru-RU" dirty="0">
              <a:solidFill>
                <a:srgbClr val="0070C0"/>
              </a:solidFill>
            </a:endParaRPr>
          </a:p>
        </p:txBody>
      </p:sp>
    </p:spTree>
    <p:extLst>
      <p:ext uri="{BB962C8B-B14F-4D97-AF65-F5344CB8AC3E}">
        <p14:creationId xmlns:p14="http://schemas.microsoft.com/office/powerpoint/2010/main" val="3055480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F149B6A9-A9BD-4B37-B3F9-7CF54CC9DBC7}"/>
              </a:ext>
            </a:extLst>
          </p:cNvPr>
          <p:cNvSpPr>
            <a:spLocks noGrp="1"/>
          </p:cNvSpPr>
          <p:nvPr>
            <p:ph sz="half" idx="1"/>
          </p:nvPr>
        </p:nvSpPr>
        <p:spPr>
          <a:xfrm>
            <a:off x="1044054" y="1090368"/>
            <a:ext cx="4975746" cy="5086595"/>
          </a:xfrm>
        </p:spPr>
        <p:txBody>
          <a:bodyPr vert="horz" lIns="0" tIns="0" rIns="0" bIns="0" rtlCol="0" anchor="t">
            <a:normAutofit/>
          </a:bodyPr>
          <a:lstStyle/>
          <a:p>
            <a:r>
              <a:rPr lang="ru-RU" dirty="0" err="1">
                <a:ea typeface="+mn-lt"/>
                <a:cs typeface="+mn-lt"/>
              </a:rPr>
              <a:t>Жаңа</a:t>
            </a:r>
            <a:r>
              <a:rPr lang="ru-RU" dirty="0">
                <a:ea typeface="+mn-lt"/>
                <a:cs typeface="+mn-lt"/>
              </a:rPr>
              <a:t> </a:t>
            </a:r>
            <a:r>
              <a:rPr lang="ru-RU" dirty="0" err="1">
                <a:ea typeface="+mn-lt"/>
                <a:cs typeface="+mn-lt"/>
              </a:rPr>
              <a:t>биоүйлесімді</a:t>
            </a:r>
            <a:r>
              <a:rPr lang="ru-RU" dirty="0">
                <a:ea typeface="+mn-lt"/>
                <a:cs typeface="+mn-lt"/>
              </a:rPr>
              <a:t> </a:t>
            </a:r>
            <a:r>
              <a:rPr lang="ru-RU" dirty="0" err="1">
                <a:ea typeface="+mn-lt"/>
                <a:cs typeface="+mn-lt"/>
              </a:rPr>
              <a:t>материалдарды</a:t>
            </a:r>
            <a:r>
              <a:rPr lang="ru-RU" dirty="0">
                <a:ea typeface="+mn-lt"/>
                <a:cs typeface="+mn-lt"/>
              </a:rPr>
              <a:t> </a:t>
            </a:r>
            <a:r>
              <a:rPr lang="ru-RU" dirty="0" err="1">
                <a:ea typeface="+mn-lt"/>
                <a:cs typeface="+mn-lt"/>
              </a:rPr>
              <a:t>әзірлеу</a:t>
            </a:r>
            <a:r>
              <a:rPr lang="ru-RU" dirty="0">
                <a:ea typeface="+mn-lt"/>
                <a:cs typeface="+mn-lt"/>
              </a:rPr>
              <a:t> </a:t>
            </a:r>
            <a:r>
              <a:rPr lang="ru-RU" dirty="0" err="1">
                <a:ea typeface="+mn-lt"/>
                <a:cs typeface="+mn-lt"/>
              </a:rPr>
              <a:t>және</a:t>
            </a:r>
            <a:r>
              <a:rPr lang="ru-RU" dirty="0">
                <a:ea typeface="+mn-lt"/>
                <a:cs typeface="+mn-lt"/>
              </a:rPr>
              <a:t> </a:t>
            </a:r>
            <a:r>
              <a:rPr lang="ru-RU" dirty="0" err="1">
                <a:ea typeface="+mn-lt"/>
                <a:cs typeface="+mn-lt"/>
              </a:rPr>
              <a:t>олардан</a:t>
            </a:r>
            <a:r>
              <a:rPr lang="ru-RU" dirty="0">
                <a:ea typeface="+mn-lt"/>
                <a:cs typeface="+mn-lt"/>
              </a:rPr>
              <a:t> </a:t>
            </a:r>
            <a:r>
              <a:rPr lang="ru-RU" dirty="0" err="1">
                <a:ea typeface="+mn-lt"/>
                <a:cs typeface="+mn-lt"/>
              </a:rPr>
              <a:t>мамандандырылған</a:t>
            </a:r>
            <a:r>
              <a:rPr lang="ru-RU" dirty="0">
                <a:ea typeface="+mn-lt"/>
                <a:cs typeface="+mn-lt"/>
              </a:rPr>
              <a:t> </a:t>
            </a:r>
            <a:r>
              <a:rPr lang="ru-RU" dirty="0" err="1">
                <a:ea typeface="+mn-lt"/>
                <a:cs typeface="+mn-lt"/>
              </a:rPr>
              <a:t>биомедициналық</a:t>
            </a:r>
            <a:r>
              <a:rPr lang="ru-RU" dirty="0">
                <a:ea typeface="+mn-lt"/>
                <a:cs typeface="+mn-lt"/>
              </a:rPr>
              <a:t> </a:t>
            </a:r>
            <a:r>
              <a:rPr lang="ru-RU" dirty="0" err="1">
                <a:ea typeface="+mn-lt"/>
                <a:cs typeface="+mn-lt"/>
              </a:rPr>
              <a:t>өнімдер</a:t>
            </a:r>
            <a:r>
              <a:rPr lang="ru-RU" dirty="0">
                <a:ea typeface="+mn-lt"/>
                <a:cs typeface="+mn-lt"/>
              </a:rPr>
              <a:t> </a:t>
            </a:r>
            <a:r>
              <a:rPr lang="ru-RU" dirty="0" err="1">
                <a:ea typeface="+mn-lt"/>
                <a:cs typeface="+mn-lt"/>
              </a:rPr>
              <a:t>құру</a:t>
            </a:r>
            <a:r>
              <a:rPr lang="ru-RU" dirty="0">
                <a:ea typeface="+mn-lt"/>
                <a:cs typeface="+mn-lt"/>
              </a:rPr>
              <a:t> </a:t>
            </a:r>
            <a:r>
              <a:rPr lang="ru-RU" dirty="0" err="1">
                <a:ea typeface="+mn-lt"/>
                <a:cs typeface="+mn-lt"/>
              </a:rPr>
              <a:t>қазіргі</a:t>
            </a:r>
            <a:r>
              <a:rPr lang="ru-RU" dirty="0">
                <a:ea typeface="+mn-lt"/>
                <a:cs typeface="+mn-lt"/>
              </a:rPr>
              <a:t> </a:t>
            </a:r>
            <a:r>
              <a:rPr lang="ru-RU" dirty="0" err="1">
                <a:ea typeface="+mn-lt"/>
                <a:cs typeface="+mn-lt"/>
              </a:rPr>
              <a:t>уақытта</a:t>
            </a:r>
            <a:r>
              <a:rPr lang="ru-RU" dirty="0">
                <a:ea typeface="+mn-lt"/>
                <a:cs typeface="+mn-lt"/>
              </a:rPr>
              <a:t> </a:t>
            </a:r>
            <a:r>
              <a:rPr lang="ru-RU" dirty="0" err="1">
                <a:ea typeface="+mn-lt"/>
                <a:cs typeface="+mn-lt"/>
              </a:rPr>
              <a:t>зерттеу</a:t>
            </a:r>
            <a:r>
              <a:rPr lang="ru-RU" dirty="0">
                <a:ea typeface="+mn-lt"/>
                <a:cs typeface="+mn-lt"/>
              </a:rPr>
              <a:t> мен </a:t>
            </a:r>
            <a:r>
              <a:rPr lang="ru-RU" dirty="0" err="1">
                <a:ea typeface="+mn-lt"/>
                <a:cs typeface="+mn-lt"/>
              </a:rPr>
              <a:t>коммерцияландырудың</a:t>
            </a:r>
            <a:r>
              <a:rPr lang="ru-RU" dirty="0">
                <a:ea typeface="+mn-lt"/>
                <a:cs typeface="+mn-lt"/>
              </a:rPr>
              <a:t> </a:t>
            </a:r>
            <a:r>
              <a:rPr lang="ru-RU" dirty="0" err="1">
                <a:ea typeface="+mn-lt"/>
                <a:cs typeface="+mn-lt"/>
              </a:rPr>
              <a:t>жетекші</a:t>
            </a:r>
            <a:r>
              <a:rPr lang="ru-RU" dirty="0">
                <a:ea typeface="+mn-lt"/>
                <a:cs typeface="+mn-lt"/>
              </a:rPr>
              <a:t> </a:t>
            </a:r>
            <a:r>
              <a:rPr lang="ru-RU" dirty="0" err="1">
                <a:ea typeface="+mn-lt"/>
                <a:cs typeface="+mn-lt"/>
              </a:rPr>
              <a:t>бағытына</a:t>
            </a:r>
            <a:r>
              <a:rPr lang="ru-RU" dirty="0">
                <a:ea typeface="+mn-lt"/>
                <a:cs typeface="+mn-lt"/>
              </a:rPr>
              <a:t> </a:t>
            </a:r>
            <a:r>
              <a:rPr lang="ru-RU" dirty="0" err="1">
                <a:ea typeface="+mn-lt"/>
                <a:cs typeface="+mn-lt"/>
              </a:rPr>
              <a:t>айналуда</a:t>
            </a:r>
            <a:r>
              <a:rPr lang="ru-RU" dirty="0">
                <a:ea typeface="+mn-lt"/>
                <a:cs typeface="+mn-lt"/>
              </a:rPr>
              <a:t>. </a:t>
            </a:r>
            <a:r>
              <a:rPr lang="ru-RU" dirty="0" err="1">
                <a:ea typeface="+mn-lt"/>
                <a:cs typeface="+mn-lt"/>
              </a:rPr>
              <a:t>Еуропадағы</a:t>
            </a:r>
            <a:r>
              <a:rPr lang="ru-RU" dirty="0">
                <a:ea typeface="+mn-lt"/>
                <a:cs typeface="+mn-lt"/>
              </a:rPr>
              <a:t>, </a:t>
            </a:r>
            <a:r>
              <a:rPr lang="ru-RU" dirty="0" err="1">
                <a:ea typeface="+mn-lt"/>
                <a:cs typeface="+mn-lt"/>
              </a:rPr>
              <a:t>Жапониядағы</a:t>
            </a:r>
            <a:r>
              <a:rPr lang="ru-RU" dirty="0">
                <a:ea typeface="+mn-lt"/>
                <a:cs typeface="+mn-lt"/>
              </a:rPr>
              <a:t> </a:t>
            </a:r>
            <a:r>
              <a:rPr lang="ru-RU" dirty="0" err="1">
                <a:ea typeface="+mn-lt"/>
                <a:cs typeface="+mn-lt"/>
              </a:rPr>
              <a:t>және</a:t>
            </a:r>
            <a:r>
              <a:rPr lang="ru-RU" dirty="0">
                <a:ea typeface="+mn-lt"/>
                <a:cs typeface="+mn-lt"/>
              </a:rPr>
              <a:t> Америка </a:t>
            </a:r>
            <a:r>
              <a:rPr lang="ru-RU" dirty="0" err="1">
                <a:ea typeface="+mn-lt"/>
                <a:cs typeface="+mn-lt"/>
              </a:rPr>
              <a:t>Құрама</a:t>
            </a:r>
            <a:r>
              <a:rPr lang="ru-RU" dirty="0">
                <a:ea typeface="+mn-lt"/>
                <a:cs typeface="+mn-lt"/>
              </a:rPr>
              <a:t> </a:t>
            </a:r>
            <a:r>
              <a:rPr lang="ru-RU" dirty="0" err="1">
                <a:ea typeface="+mn-lt"/>
                <a:cs typeface="+mn-lt"/>
              </a:rPr>
              <a:t>Штаттарындағы</a:t>
            </a:r>
            <a:r>
              <a:rPr lang="ru-RU" dirty="0">
                <a:ea typeface="+mn-lt"/>
                <a:cs typeface="+mn-lt"/>
              </a:rPr>
              <a:t> </a:t>
            </a:r>
            <a:r>
              <a:rPr lang="ru-RU" dirty="0" err="1">
                <a:ea typeface="+mn-lt"/>
                <a:cs typeface="+mn-lt"/>
              </a:rPr>
              <a:t>ұлпалар</a:t>
            </a:r>
            <a:r>
              <a:rPr lang="ru-RU" dirty="0">
                <a:ea typeface="+mn-lt"/>
                <a:cs typeface="+mn-lt"/>
              </a:rPr>
              <a:t> </a:t>
            </a:r>
            <a:r>
              <a:rPr lang="ru-RU" dirty="0" err="1">
                <a:ea typeface="+mn-lt"/>
                <a:cs typeface="+mn-lt"/>
              </a:rPr>
              <a:t>саласындағы</a:t>
            </a:r>
            <a:r>
              <a:rPr lang="ru-RU" dirty="0">
                <a:ea typeface="+mn-lt"/>
                <a:cs typeface="+mn-lt"/>
              </a:rPr>
              <a:t> </a:t>
            </a:r>
            <a:r>
              <a:rPr lang="ru-RU" dirty="0" err="1">
                <a:ea typeface="+mn-lt"/>
                <a:cs typeface="+mn-lt"/>
              </a:rPr>
              <a:t>қолданбалы</a:t>
            </a:r>
            <a:r>
              <a:rPr lang="ru-RU" dirty="0">
                <a:ea typeface="+mn-lt"/>
                <a:cs typeface="+mn-lt"/>
              </a:rPr>
              <a:t> </a:t>
            </a:r>
            <a:r>
              <a:rPr lang="ru-RU" dirty="0" err="1">
                <a:ea typeface="+mn-lt"/>
                <a:cs typeface="+mn-lt"/>
              </a:rPr>
              <a:t>зерттеулермен</a:t>
            </a:r>
            <a:r>
              <a:rPr lang="ru-RU" dirty="0">
                <a:ea typeface="+mn-lt"/>
                <a:cs typeface="+mn-lt"/>
              </a:rPr>
              <a:t> </a:t>
            </a:r>
            <a:r>
              <a:rPr lang="ru-RU" dirty="0" err="1">
                <a:ea typeface="+mn-lt"/>
                <a:cs typeface="+mn-lt"/>
              </a:rPr>
              <a:t>айналысатын</a:t>
            </a:r>
            <a:r>
              <a:rPr lang="ru-RU" dirty="0">
                <a:ea typeface="+mn-lt"/>
                <a:cs typeface="+mn-lt"/>
              </a:rPr>
              <a:t> </a:t>
            </a:r>
            <a:r>
              <a:rPr lang="ru-RU" dirty="0" err="1">
                <a:ea typeface="+mn-lt"/>
                <a:cs typeface="+mn-lt"/>
              </a:rPr>
              <a:t>жасушалық</a:t>
            </a:r>
            <a:r>
              <a:rPr lang="ru-RU" dirty="0">
                <a:ea typeface="+mn-lt"/>
                <a:cs typeface="+mn-lt"/>
              </a:rPr>
              <a:t> </a:t>
            </a:r>
            <a:r>
              <a:rPr lang="ru-RU" dirty="0" err="1">
                <a:ea typeface="+mn-lt"/>
                <a:cs typeface="+mn-lt"/>
              </a:rPr>
              <a:t>инженериялық</a:t>
            </a:r>
            <a:r>
              <a:rPr lang="ru-RU" dirty="0">
                <a:ea typeface="+mn-lt"/>
                <a:cs typeface="+mn-lt"/>
              </a:rPr>
              <a:t> </a:t>
            </a:r>
            <a:r>
              <a:rPr lang="ru-RU" dirty="0" err="1">
                <a:ea typeface="+mn-lt"/>
                <a:cs typeface="+mn-lt"/>
              </a:rPr>
              <a:t>медициналық</a:t>
            </a:r>
            <a:r>
              <a:rPr lang="ru-RU" dirty="0">
                <a:ea typeface="+mn-lt"/>
                <a:cs typeface="+mn-lt"/>
              </a:rPr>
              <a:t> </a:t>
            </a:r>
            <a:r>
              <a:rPr lang="ru-RU" dirty="0" err="1">
                <a:ea typeface="+mn-lt"/>
                <a:cs typeface="+mn-lt"/>
              </a:rPr>
              <a:t>орталықтардың</a:t>
            </a:r>
            <a:r>
              <a:rPr lang="ru-RU" dirty="0">
                <a:ea typeface="+mn-lt"/>
                <a:cs typeface="+mn-lt"/>
              </a:rPr>
              <a:t> </a:t>
            </a:r>
            <a:r>
              <a:rPr lang="ru-RU" dirty="0" err="1">
                <a:ea typeface="+mn-lt"/>
                <a:cs typeface="+mn-lt"/>
              </a:rPr>
              <a:t>жылдық</a:t>
            </a:r>
            <a:r>
              <a:rPr lang="ru-RU" dirty="0">
                <a:ea typeface="+mn-lt"/>
                <a:cs typeface="+mn-lt"/>
              </a:rPr>
              <a:t> </a:t>
            </a:r>
            <a:r>
              <a:rPr lang="ru-RU" dirty="0" err="1">
                <a:ea typeface="+mn-lt"/>
                <a:cs typeface="+mn-lt"/>
              </a:rPr>
              <a:t>бюджеті</a:t>
            </a:r>
            <a:endParaRPr lang="ru-RU" dirty="0" err="1"/>
          </a:p>
          <a:p>
            <a:r>
              <a:rPr lang="ru-RU" dirty="0">
                <a:ea typeface="+mn-lt"/>
                <a:cs typeface="+mn-lt"/>
              </a:rPr>
              <a:t> - </a:t>
            </a:r>
            <a:r>
              <a:rPr lang="ru-RU" dirty="0" err="1">
                <a:ea typeface="+mn-lt"/>
                <a:cs typeface="+mn-lt"/>
              </a:rPr>
              <a:t>жүздеген</a:t>
            </a:r>
            <a:r>
              <a:rPr lang="ru-RU" dirty="0">
                <a:ea typeface="+mn-lt"/>
                <a:cs typeface="+mn-lt"/>
              </a:rPr>
              <a:t> миллион АҚШ </a:t>
            </a:r>
            <a:r>
              <a:rPr lang="ru-RU" dirty="0" err="1">
                <a:ea typeface="+mn-lt"/>
                <a:cs typeface="+mn-lt"/>
              </a:rPr>
              <a:t>долларына</a:t>
            </a:r>
            <a:r>
              <a:rPr lang="ru-RU" dirty="0">
                <a:ea typeface="+mn-lt"/>
                <a:cs typeface="+mn-lt"/>
              </a:rPr>
              <a:t> </a:t>
            </a:r>
            <a:r>
              <a:rPr lang="ru-RU" dirty="0" err="1">
                <a:ea typeface="+mn-lt"/>
                <a:cs typeface="+mn-lt"/>
              </a:rPr>
              <a:t>тең</a:t>
            </a:r>
            <a:endParaRPr lang="ru-RU" dirty="0" err="1"/>
          </a:p>
        </p:txBody>
      </p:sp>
      <p:pic>
        <p:nvPicPr>
          <p:cNvPr id="8" name="Рисунок 8" descr="Изображение выглядит как комната, стол, окно, женщина&#10;&#10;Автоматически созданное описание">
            <a:extLst>
              <a:ext uri="{FF2B5EF4-FFF2-40B4-BE49-F238E27FC236}">
                <a16:creationId xmlns:a16="http://schemas.microsoft.com/office/drawing/2014/main" xmlns="" id="{44A7F840-1A48-44EB-83C5-66128A7B51D6}"/>
              </a:ext>
            </a:extLst>
          </p:cNvPr>
          <p:cNvPicPr>
            <a:picLocks noGrp="1" noChangeAspect="1"/>
          </p:cNvPicPr>
          <p:nvPr>
            <p:ph sz="half" idx="2"/>
          </p:nvPr>
        </p:nvPicPr>
        <p:blipFill>
          <a:blip r:embed="rId2"/>
          <a:stretch>
            <a:fillRect/>
          </a:stretch>
        </p:blipFill>
        <p:spPr>
          <a:xfrm>
            <a:off x="6749631" y="1652196"/>
            <a:ext cx="4860625" cy="3891051"/>
          </a:xfrm>
        </p:spPr>
      </p:pic>
    </p:spTree>
    <p:extLst>
      <p:ext uri="{BB962C8B-B14F-4D97-AF65-F5344CB8AC3E}">
        <p14:creationId xmlns:p14="http://schemas.microsoft.com/office/powerpoint/2010/main" val="1894200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DC85D002-F4E6-4E96-A492-A8BCD6D84E73}"/>
              </a:ext>
            </a:extLst>
          </p:cNvPr>
          <p:cNvSpPr>
            <a:spLocks noGrp="1"/>
          </p:cNvSpPr>
          <p:nvPr>
            <p:ph idx="1"/>
          </p:nvPr>
        </p:nvSpPr>
        <p:spPr>
          <a:xfrm>
            <a:off x="1371600" y="749090"/>
            <a:ext cx="10240903" cy="5322028"/>
          </a:xfrm>
        </p:spPr>
        <p:txBody>
          <a:bodyPr vert="horz" lIns="0" tIns="0" rIns="0" bIns="0" rtlCol="0" anchor="t">
            <a:normAutofit/>
          </a:bodyPr>
          <a:lstStyle/>
          <a:p>
            <a:r>
              <a:rPr lang="ru-RU" sz="2400" dirty="0" err="1">
                <a:solidFill>
                  <a:srgbClr val="0070C0"/>
                </a:solidFill>
                <a:ea typeface="+mn-lt"/>
                <a:cs typeface="+mn-lt"/>
              </a:rPr>
              <a:t>Алайда</a:t>
            </a:r>
            <a:r>
              <a:rPr lang="ru-RU" sz="2400" dirty="0">
                <a:solidFill>
                  <a:srgbClr val="0070C0"/>
                </a:solidFill>
                <a:ea typeface="+mn-lt"/>
                <a:cs typeface="+mn-lt"/>
              </a:rPr>
              <a:t>, </a:t>
            </a:r>
            <a:r>
              <a:rPr lang="ru-RU" sz="2400" dirty="0" err="1">
                <a:solidFill>
                  <a:srgbClr val="0070C0"/>
                </a:solidFill>
                <a:ea typeface="+mn-lt"/>
                <a:cs typeface="+mn-lt"/>
              </a:rPr>
              <a:t>дамыған</a:t>
            </a:r>
            <a:r>
              <a:rPr lang="ru-RU" sz="2400" dirty="0">
                <a:solidFill>
                  <a:srgbClr val="0070C0"/>
                </a:solidFill>
                <a:ea typeface="+mn-lt"/>
                <a:cs typeface="+mn-lt"/>
              </a:rPr>
              <a:t> </a:t>
            </a:r>
            <a:r>
              <a:rPr lang="ru-RU" sz="2400" dirty="0" err="1">
                <a:solidFill>
                  <a:srgbClr val="0070C0"/>
                </a:solidFill>
                <a:ea typeface="+mn-lt"/>
                <a:cs typeface="+mn-lt"/>
              </a:rPr>
              <a:t>елдердің</a:t>
            </a:r>
            <a:r>
              <a:rPr lang="ru-RU" sz="2400" dirty="0">
                <a:solidFill>
                  <a:srgbClr val="0070C0"/>
                </a:solidFill>
                <a:ea typeface="+mn-lt"/>
                <a:cs typeface="+mn-lt"/>
              </a:rPr>
              <a:t> осы </a:t>
            </a:r>
            <a:r>
              <a:rPr lang="ru-RU" sz="2400" dirty="0" err="1">
                <a:solidFill>
                  <a:srgbClr val="0070C0"/>
                </a:solidFill>
                <a:ea typeface="+mn-lt"/>
                <a:cs typeface="+mn-lt"/>
              </a:rPr>
              <a:t>салаға</a:t>
            </a:r>
            <a:r>
              <a:rPr lang="ru-RU" sz="2400" dirty="0">
                <a:solidFill>
                  <a:srgbClr val="0070C0"/>
                </a:solidFill>
                <a:ea typeface="+mn-lt"/>
                <a:cs typeface="+mn-lt"/>
              </a:rPr>
              <a:t> </a:t>
            </a:r>
            <a:r>
              <a:rPr lang="ru-RU" sz="2400" dirty="0" err="1">
                <a:solidFill>
                  <a:srgbClr val="0070C0"/>
                </a:solidFill>
                <a:ea typeface="+mn-lt"/>
                <a:cs typeface="+mn-lt"/>
              </a:rPr>
              <a:t>қомақты</a:t>
            </a:r>
            <a:r>
              <a:rPr lang="ru-RU" sz="2400" dirty="0">
                <a:solidFill>
                  <a:srgbClr val="0070C0"/>
                </a:solidFill>
                <a:ea typeface="+mn-lt"/>
                <a:cs typeface="+mn-lt"/>
              </a:rPr>
              <a:t> </a:t>
            </a:r>
            <a:r>
              <a:rPr lang="ru-RU" sz="2400" dirty="0" err="1">
                <a:solidFill>
                  <a:srgbClr val="0070C0"/>
                </a:solidFill>
                <a:ea typeface="+mn-lt"/>
                <a:cs typeface="+mn-lt"/>
              </a:rPr>
              <a:t>қаржы</a:t>
            </a:r>
            <a:r>
              <a:rPr lang="ru-RU" sz="2400" dirty="0">
                <a:solidFill>
                  <a:srgbClr val="0070C0"/>
                </a:solidFill>
                <a:ea typeface="+mn-lt"/>
                <a:cs typeface="+mn-lt"/>
              </a:rPr>
              <a:t> </a:t>
            </a:r>
            <a:r>
              <a:rPr lang="ru-RU" sz="2400" dirty="0" err="1">
                <a:solidFill>
                  <a:srgbClr val="0070C0"/>
                </a:solidFill>
                <a:ea typeface="+mn-lt"/>
                <a:cs typeface="+mn-lt"/>
              </a:rPr>
              <a:t>салғанына</a:t>
            </a:r>
            <a:r>
              <a:rPr lang="ru-RU" sz="2400" dirty="0">
                <a:solidFill>
                  <a:srgbClr val="0070C0"/>
                </a:solidFill>
                <a:ea typeface="+mn-lt"/>
                <a:cs typeface="+mn-lt"/>
              </a:rPr>
              <a:t> </a:t>
            </a:r>
            <a:r>
              <a:rPr lang="ru-RU" sz="2400" dirty="0" err="1">
                <a:solidFill>
                  <a:srgbClr val="0070C0"/>
                </a:solidFill>
                <a:ea typeface="+mn-lt"/>
                <a:cs typeface="+mn-lt"/>
              </a:rPr>
              <a:t>қарамастан</a:t>
            </a:r>
            <a:r>
              <a:rPr lang="ru-RU" sz="2400" dirty="0">
                <a:solidFill>
                  <a:srgbClr val="0070C0"/>
                </a:solidFill>
                <a:ea typeface="+mn-lt"/>
                <a:cs typeface="+mn-lt"/>
              </a:rPr>
              <a:t>, </a:t>
            </a:r>
            <a:r>
              <a:rPr lang="ru-RU" sz="2400" dirty="0" err="1">
                <a:solidFill>
                  <a:srgbClr val="0070C0"/>
                </a:solidFill>
                <a:ea typeface="+mn-lt"/>
                <a:cs typeface="+mn-lt"/>
              </a:rPr>
              <a:t>көптеген</a:t>
            </a:r>
            <a:r>
              <a:rPr lang="ru-RU" sz="2400" dirty="0">
                <a:solidFill>
                  <a:srgbClr val="0070C0"/>
                </a:solidFill>
                <a:ea typeface="+mn-lt"/>
                <a:cs typeface="+mn-lt"/>
              </a:rPr>
              <a:t> </a:t>
            </a:r>
            <a:r>
              <a:rPr lang="ru-RU" sz="2400" dirty="0" err="1">
                <a:solidFill>
                  <a:srgbClr val="0070C0"/>
                </a:solidFill>
                <a:ea typeface="+mn-lt"/>
                <a:cs typeface="+mn-lt"/>
              </a:rPr>
              <a:t>жылдардағы</a:t>
            </a:r>
            <a:r>
              <a:rPr lang="ru-RU" sz="2400" dirty="0">
                <a:solidFill>
                  <a:srgbClr val="0070C0"/>
                </a:solidFill>
                <a:ea typeface="+mn-lt"/>
                <a:cs typeface="+mn-lt"/>
              </a:rPr>
              <a:t> </a:t>
            </a:r>
            <a:r>
              <a:rPr lang="ru-RU" sz="2400" dirty="0" err="1">
                <a:solidFill>
                  <a:srgbClr val="0070C0"/>
                </a:solidFill>
                <a:ea typeface="+mn-lt"/>
                <a:cs typeface="+mn-lt"/>
              </a:rPr>
              <a:t>нәтижелер</a:t>
            </a:r>
            <a:r>
              <a:rPr lang="ru-RU" sz="2400" dirty="0">
                <a:solidFill>
                  <a:srgbClr val="0070C0"/>
                </a:solidFill>
                <a:ea typeface="+mn-lt"/>
                <a:cs typeface="+mn-lt"/>
              </a:rPr>
              <a:t> </a:t>
            </a:r>
            <a:r>
              <a:rPr lang="ru-RU" sz="2400" dirty="0" err="1">
                <a:solidFill>
                  <a:srgbClr val="0070C0"/>
                </a:solidFill>
                <a:ea typeface="+mn-lt"/>
                <a:cs typeface="+mn-lt"/>
              </a:rPr>
              <a:t>бойынша</a:t>
            </a:r>
            <a:r>
              <a:rPr lang="ru-RU" sz="2400" dirty="0">
                <a:solidFill>
                  <a:srgbClr val="0070C0"/>
                </a:solidFill>
                <a:ea typeface="+mn-lt"/>
                <a:cs typeface="+mn-lt"/>
              </a:rPr>
              <a:t> </a:t>
            </a:r>
            <a:r>
              <a:rPr lang="ru-RU" sz="2400" dirty="0" err="1">
                <a:solidFill>
                  <a:srgbClr val="0070C0"/>
                </a:solidFill>
                <a:ea typeface="+mn-lt"/>
                <a:cs typeface="+mn-lt"/>
              </a:rPr>
              <a:t>ғалымдардың</a:t>
            </a:r>
            <a:r>
              <a:rPr lang="ru-RU" sz="2400" dirty="0">
                <a:solidFill>
                  <a:srgbClr val="0070C0"/>
                </a:solidFill>
                <a:ea typeface="+mn-lt"/>
                <a:cs typeface="+mn-lt"/>
              </a:rPr>
              <a:t> </a:t>
            </a:r>
            <a:r>
              <a:rPr lang="ru-RU" sz="2400" dirty="0" err="1">
                <a:solidFill>
                  <a:srgbClr val="0070C0"/>
                </a:solidFill>
                <a:ea typeface="+mn-lt"/>
                <a:cs typeface="+mn-lt"/>
              </a:rPr>
              <a:t>жұмысы</a:t>
            </a:r>
            <a:r>
              <a:rPr lang="ru-RU" sz="2400" dirty="0">
                <a:solidFill>
                  <a:srgbClr val="0070C0"/>
                </a:solidFill>
                <a:ea typeface="+mn-lt"/>
                <a:cs typeface="+mn-lt"/>
              </a:rPr>
              <a:t> </a:t>
            </a:r>
            <a:r>
              <a:rPr lang="ru-RU" sz="2400" dirty="0" err="1">
                <a:solidFill>
                  <a:srgbClr val="0070C0"/>
                </a:solidFill>
                <a:ea typeface="+mn-lt"/>
                <a:cs typeface="+mn-lt"/>
              </a:rPr>
              <a:t>әлі</a:t>
            </a:r>
            <a:r>
              <a:rPr lang="ru-RU" sz="2400" dirty="0">
                <a:solidFill>
                  <a:srgbClr val="0070C0"/>
                </a:solidFill>
                <a:ea typeface="+mn-lt"/>
                <a:cs typeface="+mn-lt"/>
              </a:rPr>
              <a:t> </a:t>
            </a:r>
            <a:r>
              <a:rPr lang="ru-RU" sz="2400" dirty="0" err="1">
                <a:solidFill>
                  <a:srgbClr val="0070C0"/>
                </a:solidFill>
                <a:ea typeface="+mn-lt"/>
                <a:cs typeface="+mn-lt"/>
              </a:rPr>
              <a:t>күнге</a:t>
            </a:r>
            <a:r>
              <a:rPr lang="ru-RU" sz="2400" dirty="0">
                <a:solidFill>
                  <a:srgbClr val="0070C0"/>
                </a:solidFill>
                <a:ea typeface="+mn-lt"/>
                <a:cs typeface="+mn-lt"/>
              </a:rPr>
              <a:t> </a:t>
            </a:r>
            <a:r>
              <a:rPr lang="ru-RU" sz="2400" dirty="0" err="1">
                <a:solidFill>
                  <a:srgbClr val="0070C0"/>
                </a:solidFill>
                <a:ea typeface="+mn-lt"/>
                <a:cs typeface="+mn-lt"/>
              </a:rPr>
              <a:t>дейін</a:t>
            </a:r>
            <a:r>
              <a:rPr lang="ru-RU" sz="2400" dirty="0">
                <a:solidFill>
                  <a:srgbClr val="0070C0"/>
                </a:solidFill>
                <a:ea typeface="+mn-lt"/>
                <a:cs typeface="+mn-lt"/>
              </a:rPr>
              <a:t> </a:t>
            </a:r>
            <a:r>
              <a:rPr lang="ru-RU" sz="2400" dirty="0" err="1">
                <a:solidFill>
                  <a:srgbClr val="0070C0"/>
                </a:solidFill>
                <a:ea typeface="+mn-lt"/>
                <a:cs typeface="+mn-lt"/>
              </a:rPr>
              <a:t>оның</a:t>
            </a:r>
            <a:r>
              <a:rPr lang="ru-RU" sz="2400" dirty="0">
                <a:solidFill>
                  <a:srgbClr val="0070C0"/>
                </a:solidFill>
                <a:ea typeface="+mn-lt"/>
                <a:cs typeface="+mn-lt"/>
              </a:rPr>
              <a:t> </a:t>
            </a:r>
            <a:r>
              <a:rPr lang="ru-RU" sz="2400" dirty="0" err="1">
                <a:solidFill>
                  <a:srgbClr val="0070C0"/>
                </a:solidFill>
                <a:ea typeface="+mn-lt"/>
                <a:cs typeface="+mn-lt"/>
              </a:rPr>
              <a:t>қасиеттері</a:t>
            </a:r>
            <a:r>
              <a:rPr lang="ru-RU" sz="2400" dirty="0">
                <a:solidFill>
                  <a:srgbClr val="0070C0"/>
                </a:solidFill>
                <a:ea typeface="+mn-lt"/>
                <a:cs typeface="+mn-lt"/>
              </a:rPr>
              <a:t> </a:t>
            </a:r>
            <a:r>
              <a:rPr lang="ru-RU" sz="2400" dirty="0" err="1">
                <a:solidFill>
                  <a:srgbClr val="0070C0"/>
                </a:solidFill>
                <a:ea typeface="+mn-lt"/>
                <a:cs typeface="+mn-lt"/>
              </a:rPr>
              <a:t>бойынша</a:t>
            </a:r>
            <a:r>
              <a:rPr lang="ru-RU" sz="2400" dirty="0">
                <a:solidFill>
                  <a:srgbClr val="0070C0"/>
                </a:solidFill>
                <a:ea typeface="+mn-lt"/>
                <a:cs typeface="+mn-lt"/>
              </a:rPr>
              <a:t> </a:t>
            </a:r>
            <a:r>
              <a:rPr lang="ru-RU" sz="2400" dirty="0" err="1">
                <a:solidFill>
                  <a:srgbClr val="0070C0"/>
                </a:solidFill>
                <a:ea typeface="+mn-lt"/>
                <a:cs typeface="+mn-lt"/>
              </a:rPr>
              <a:t>табиғи</a:t>
            </a:r>
            <a:r>
              <a:rPr lang="ru-RU" sz="2400" dirty="0">
                <a:solidFill>
                  <a:srgbClr val="0070C0"/>
                </a:solidFill>
                <a:ea typeface="+mn-lt"/>
                <a:cs typeface="+mn-lt"/>
              </a:rPr>
              <a:t> </a:t>
            </a:r>
            <a:r>
              <a:rPr lang="ru-RU" sz="2400" dirty="0" err="1">
                <a:solidFill>
                  <a:srgbClr val="0070C0"/>
                </a:solidFill>
                <a:ea typeface="+mn-lt"/>
                <a:cs typeface="+mn-lt"/>
              </a:rPr>
              <a:t>биологиялық</a:t>
            </a:r>
            <a:r>
              <a:rPr lang="ru-RU" sz="2400" dirty="0">
                <a:solidFill>
                  <a:srgbClr val="0070C0"/>
                </a:solidFill>
                <a:ea typeface="+mn-lt"/>
                <a:cs typeface="+mn-lt"/>
              </a:rPr>
              <a:t> </a:t>
            </a:r>
            <a:r>
              <a:rPr lang="ru-RU" sz="2400" dirty="0" err="1">
                <a:solidFill>
                  <a:srgbClr val="0070C0"/>
                </a:solidFill>
                <a:ea typeface="+mn-lt"/>
                <a:cs typeface="+mn-lt"/>
              </a:rPr>
              <a:t>ұлпаларға</a:t>
            </a:r>
            <a:r>
              <a:rPr lang="ru-RU" sz="2400" dirty="0">
                <a:solidFill>
                  <a:srgbClr val="0070C0"/>
                </a:solidFill>
                <a:ea typeface="+mn-lt"/>
                <a:cs typeface="+mn-lt"/>
              </a:rPr>
              <a:t> </a:t>
            </a:r>
            <a:r>
              <a:rPr lang="ru-RU" sz="2400" dirty="0" err="1">
                <a:solidFill>
                  <a:srgbClr val="0070C0"/>
                </a:solidFill>
                <a:ea typeface="+mn-lt"/>
                <a:cs typeface="+mn-lt"/>
              </a:rPr>
              <a:t>ұқсас</a:t>
            </a:r>
            <a:r>
              <a:rPr lang="ru-RU" sz="2400" dirty="0">
                <a:solidFill>
                  <a:srgbClr val="0070C0"/>
                </a:solidFill>
                <a:ea typeface="+mn-lt"/>
                <a:cs typeface="+mn-lt"/>
              </a:rPr>
              <a:t> </a:t>
            </a:r>
            <a:r>
              <a:rPr lang="ru-RU" sz="2400" dirty="0" err="1">
                <a:solidFill>
                  <a:srgbClr val="0070C0"/>
                </a:solidFill>
                <a:ea typeface="+mn-lt"/>
                <a:cs typeface="+mn-lt"/>
              </a:rPr>
              <a:t>жасанды</a:t>
            </a:r>
            <a:r>
              <a:rPr lang="ru-RU" sz="2400" dirty="0">
                <a:solidFill>
                  <a:srgbClr val="0070C0"/>
                </a:solidFill>
                <a:ea typeface="+mn-lt"/>
                <a:cs typeface="+mn-lt"/>
              </a:rPr>
              <a:t> </a:t>
            </a:r>
            <a:r>
              <a:rPr lang="ru-RU" sz="2400" dirty="0" err="1">
                <a:solidFill>
                  <a:srgbClr val="0070C0"/>
                </a:solidFill>
                <a:ea typeface="+mn-lt"/>
                <a:cs typeface="+mn-lt"/>
              </a:rPr>
              <a:t>заттарлың</a:t>
            </a:r>
            <a:r>
              <a:rPr lang="ru-RU" sz="2400" dirty="0">
                <a:solidFill>
                  <a:srgbClr val="0070C0"/>
                </a:solidFill>
                <a:ea typeface="+mn-lt"/>
                <a:cs typeface="+mn-lt"/>
              </a:rPr>
              <a:t> </a:t>
            </a:r>
            <a:r>
              <a:rPr lang="ru-RU" sz="2400" dirty="0" err="1">
                <a:solidFill>
                  <a:srgbClr val="0070C0"/>
                </a:solidFill>
                <a:ea typeface="+mn-lt"/>
                <a:cs typeface="+mn-lt"/>
              </a:rPr>
              <a:t>жасалуына</a:t>
            </a:r>
            <a:r>
              <a:rPr lang="ru-RU" sz="2400" dirty="0">
                <a:solidFill>
                  <a:srgbClr val="0070C0"/>
                </a:solidFill>
                <a:ea typeface="+mn-lt"/>
                <a:cs typeface="+mn-lt"/>
              </a:rPr>
              <a:t> </a:t>
            </a:r>
            <a:r>
              <a:rPr lang="ru-RU" sz="2400" dirty="0" err="1">
                <a:solidFill>
                  <a:srgbClr val="0070C0"/>
                </a:solidFill>
                <a:ea typeface="+mn-lt"/>
                <a:cs typeface="+mn-lt"/>
              </a:rPr>
              <a:t>әкелген</a:t>
            </a:r>
            <a:r>
              <a:rPr lang="ru-RU" sz="2400" dirty="0">
                <a:solidFill>
                  <a:srgbClr val="0070C0"/>
                </a:solidFill>
                <a:ea typeface="+mn-lt"/>
                <a:cs typeface="+mn-lt"/>
              </a:rPr>
              <a:t> </a:t>
            </a:r>
            <a:r>
              <a:rPr lang="ru-RU" sz="2400" dirty="0" err="1">
                <a:solidFill>
                  <a:srgbClr val="0070C0"/>
                </a:solidFill>
                <a:ea typeface="+mn-lt"/>
                <a:cs typeface="+mn-lt"/>
              </a:rPr>
              <a:t>жоқ</a:t>
            </a:r>
            <a:r>
              <a:rPr lang="ru-RU" sz="2400" dirty="0">
                <a:solidFill>
                  <a:srgbClr val="0070C0"/>
                </a:solidFill>
                <a:ea typeface="+mn-lt"/>
                <a:cs typeface="+mn-lt"/>
              </a:rPr>
              <a:t>. </a:t>
            </a:r>
            <a:r>
              <a:rPr lang="ru-RU" sz="2400" dirty="0" err="1">
                <a:solidFill>
                  <a:srgbClr val="0070C0"/>
                </a:solidFill>
                <a:ea typeface="+mn-lt"/>
                <a:cs typeface="+mn-lt"/>
              </a:rPr>
              <a:t>Жүргізіліп</a:t>
            </a:r>
            <a:r>
              <a:rPr lang="ru-RU" sz="2400" dirty="0">
                <a:solidFill>
                  <a:srgbClr val="0070C0"/>
                </a:solidFill>
                <a:ea typeface="+mn-lt"/>
                <a:cs typeface="+mn-lt"/>
              </a:rPr>
              <a:t> </a:t>
            </a:r>
            <a:r>
              <a:rPr lang="ru-RU" sz="2400" dirty="0" err="1">
                <a:solidFill>
                  <a:srgbClr val="0070C0"/>
                </a:solidFill>
                <a:ea typeface="+mn-lt"/>
                <a:cs typeface="+mn-lt"/>
              </a:rPr>
              <a:t>жатқан</a:t>
            </a:r>
            <a:r>
              <a:rPr lang="ru-RU" sz="2400" dirty="0">
                <a:solidFill>
                  <a:srgbClr val="0070C0"/>
                </a:solidFill>
                <a:ea typeface="+mn-lt"/>
                <a:cs typeface="+mn-lt"/>
              </a:rPr>
              <a:t> </a:t>
            </a:r>
            <a:r>
              <a:rPr lang="ru-RU" sz="2400" dirty="0" err="1">
                <a:solidFill>
                  <a:srgbClr val="0070C0"/>
                </a:solidFill>
                <a:ea typeface="+mn-lt"/>
                <a:cs typeface="+mn-lt"/>
              </a:rPr>
              <a:t>зерттеулерге</a:t>
            </a:r>
            <a:r>
              <a:rPr lang="ru-RU" sz="2400" dirty="0">
                <a:solidFill>
                  <a:srgbClr val="0070C0"/>
                </a:solidFill>
                <a:ea typeface="+mn-lt"/>
                <a:cs typeface="+mn-lt"/>
              </a:rPr>
              <a:t> </a:t>
            </a:r>
            <a:r>
              <a:rPr lang="ru-RU" sz="2400" dirty="0" err="1">
                <a:solidFill>
                  <a:srgbClr val="0070C0"/>
                </a:solidFill>
                <a:ea typeface="+mn-lt"/>
                <a:cs typeface="+mn-lt"/>
              </a:rPr>
              <a:t>қарамастан</a:t>
            </a:r>
            <a:r>
              <a:rPr lang="ru-RU" sz="2400" dirty="0">
                <a:solidFill>
                  <a:srgbClr val="0070C0"/>
                </a:solidFill>
                <a:ea typeface="+mn-lt"/>
                <a:cs typeface="+mn-lt"/>
              </a:rPr>
              <a:t>, </a:t>
            </a:r>
            <a:r>
              <a:rPr lang="ru-RU" sz="2400" dirty="0" err="1">
                <a:solidFill>
                  <a:srgbClr val="0070C0"/>
                </a:solidFill>
                <a:ea typeface="+mn-lt"/>
                <a:cs typeface="+mn-lt"/>
              </a:rPr>
              <a:t>тірі</a:t>
            </a:r>
            <a:r>
              <a:rPr lang="ru-RU" sz="2400" dirty="0">
                <a:solidFill>
                  <a:srgbClr val="0070C0"/>
                </a:solidFill>
                <a:ea typeface="+mn-lt"/>
                <a:cs typeface="+mn-lt"/>
              </a:rPr>
              <a:t> </a:t>
            </a:r>
            <a:r>
              <a:rPr lang="ru-RU" sz="2400" dirty="0" err="1">
                <a:solidFill>
                  <a:srgbClr val="0070C0"/>
                </a:solidFill>
                <a:ea typeface="+mn-lt"/>
                <a:cs typeface="+mn-lt"/>
              </a:rPr>
              <a:t>организммен</a:t>
            </a:r>
            <a:r>
              <a:rPr lang="ru-RU" sz="2400" dirty="0">
                <a:solidFill>
                  <a:srgbClr val="0070C0"/>
                </a:solidFill>
                <a:ea typeface="+mn-lt"/>
                <a:cs typeface="+mn-lt"/>
              </a:rPr>
              <a:t> </a:t>
            </a:r>
            <a:r>
              <a:rPr lang="ru-RU" sz="2400" dirty="0" err="1">
                <a:solidFill>
                  <a:srgbClr val="0070C0"/>
                </a:solidFill>
                <a:ea typeface="+mn-lt"/>
                <a:cs typeface="+mn-lt"/>
              </a:rPr>
              <a:t>толық</a:t>
            </a:r>
            <a:r>
              <a:rPr lang="ru-RU" sz="2400" dirty="0">
                <a:solidFill>
                  <a:srgbClr val="0070C0"/>
                </a:solidFill>
                <a:ea typeface="+mn-lt"/>
                <a:cs typeface="+mn-lt"/>
              </a:rPr>
              <a:t> </a:t>
            </a:r>
            <a:r>
              <a:rPr lang="ru-RU" sz="2400" dirty="0" err="1">
                <a:solidFill>
                  <a:srgbClr val="0070C0"/>
                </a:solidFill>
                <a:ea typeface="+mn-lt"/>
                <a:cs typeface="+mn-lt"/>
              </a:rPr>
              <a:t>үйлесетін</a:t>
            </a:r>
            <a:r>
              <a:rPr lang="ru-RU" sz="2400" dirty="0">
                <a:solidFill>
                  <a:srgbClr val="0070C0"/>
                </a:solidFill>
                <a:ea typeface="+mn-lt"/>
                <a:cs typeface="+mn-lt"/>
              </a:rPr>
              <a:t> материал </a:t>
            </a:r>
            <a:r>
              <a:rPr lang="ru-RU" sz="2400" dirty="0" err="1">
                <a:solidFill>
                  <a:srgbClr val="0070C0"/>
                </a:solidFill>
                <a:ea typeface="+mn-lt"/>
                <a:cs typeface="+mn-lt"/>
              </a:rPr>
              <a:t>жасау</a:t>
            </a:r>
            <a:r>
              <a:rPr lang="ru-RU" sz="2400" dirty="0">
                <a:solidFill>
                  <a:srgbClr val="0070C0"/>
                </a:solidFill>
                <a:ea typeface="+mn-lt"/>
                <a:cs typeface="+mn-lt"/>
              </a:rPr>
              <a:t> </a:t>
            </a:r>
            <a:r>
              <a:rPr lang="ru-RU" sz="2400" dirty="0" err="1">
                <a:solidFill>
                  <a:srgbClr val="0070C0"/>
                </a:solidFill>
                <a:ea typeface="+mn-lt"/>
                <a:cs typeface="+mn-lt"/>
              </a:rPr>
              <a:t>әлі</a:t>
            </a:r>
            <a:r>
              <a:rPr lang="ru-RU" sz="2400" dirty="0">
                <a:solidFill>
                  <a:srgbClr val="0070C0"/>
                </a:solidFill>
                <a:ea typeface="+mn-lt"/>
                <a:cs typeface="+mn-lt"/>
              </a:rPr>
              <a:t> </a:t>
            </a:r>
            <a:r>
              <a:rPr lang="ru-RU" sz="2400" dirty="0" err="1">
                <a:solidFill>
                  <a:srgbClr val="0070C0"/>
                </a:solidFill>
                <a:ea typeface="+mn-lt"/>
                <a:cs typeface="+mn-lt"/>
              </a:rPr>
              <a:t>мүмкін</a:t>
            </a:r>
            <a:r>
              <a:rPr lang="ru-RU" sz="2400" dirty="0">
                <a:solidFill>
                  <a:srgbClr val="0070C0"/>
                </a:solidFill>
                <a:ea typeface="+mn-lt"/>
                <a:cs typeface="+mn-lt"/>
              </a:rPr>
              <a:t> </a:t>
            </a:r>
            <a:r>
              <a:rPr lang="ru-RU" sz="2400" dirty="0" err="1">
                <a:solidFill>
                  <a:srgbClr val="0070C0"/>
                </a:solidFill>
                <a:ea typeface="+mn-lt"/>
                <a:cs typeface="+mn-lt"/>
              </a:rPr>
              <a:t>болмады</a:t>
            </a:r>
            <a:r>
              <a:rPr lang="ru-RU" sz="2400" dirty="0">
                <a:solidFill>
                  <a:srgbClr val="0070C0"/>
                </a:solidFill>
                <a:ea typeface="+mn-lt"/>
                <a:cs typeface="+mn-lt"/>
              </a:rPr>
              <a:t>. </a:t>
            </a:r>
            <a:r>
              <a:rPr lang="ru-RU" sz="2400" dirty="0" err="1">
                <a:solidFill>
                  <a:srgbClr val="0070C0"/>
                </a:solidFill>
                <a:ea typeface="+mn-lt"/>
                <a:cs typeface="+mn-lt"/>
              </a:rPr>
              <a:t>Қазіргі</a:t>
            </a:r>
            <a:r>
              <a:rPr lang="ru-RU" sz="2400" dirty="0">
                <a:solidFill>
                  <a:srgbClr val="0070C0"/>
                </a:solidFill>
                <a:ea typeface="+mn-lt"/>
                <a:cs typeface="+mn-lt"/>
              </a:rPr>
              <a:t> </a:t>
            </a:r>
            <a:r>
              <a:rPr lang="ru-RU" sz="2400" dirty="0" err="1">
                <a:solidFill>
                  <a:srgbClr val="0070C0"/>
                </a:solidFill>
                <a:ea typeface="+mn-lt"/>
                <a:cs typeface="+mn-lt"/>
              </a:rPr>
              <a:t>уақытта</a:t>
            </a:r>
            <a:r>
              <a:rPr lang="ru-RU" sz="2400" dirty="0">
                <a:solidFill>
                  <a:srgbClr val="0070C0"/>
                </a:solidFill>
                <a:ea typeface="+mn-lt"/>
                <a:cs typeface="+mn-lt"/>
              </a:rPr>
              <a:t> </a:t>
            </a:r>
            <a:r>
              <a:rPr lang="ru-RU" sz="2400" dirty="0" err="1">
                <a:solidFill>
                  <a:srgbClr val="0070C0"/>
                </a:solidFill>
                <a:ea typeface="+mn-lt"/>
                <a:cs typeface="+mn-lt"/>
              </a:rPr>
              <a:t>жалпы</a:t>
            </a:r>
            <a:r>
              <a:rPr lang="ru-RU" sz="2400" dirty="0">
                <a:solidFill>
                  <a:srgbClr val="0070C0"/>
                </a:solidFill>
                <a:ea typeface="+mn-lt"/>
                <a:cs typeface="+mn-lt"/>
              </a:rPr>
              <a:t> </a:t>
            </a:r>
            <a:r>
              <a:rPr lang="ru-RU" sz="2400" dirty="0" err="1">
                <a:solidFill>
                  <a:srgbClr val="0070C0"/>
                </a:solidFill>
                <a:ea typeface="+mn-lt"/>
                <a:cs typeface="+mn-lt"/>
              </a:rPr>
              <a:t>және</a:t>
            </a:r>
            <a:r>
              <a:rPr lang="ru-RU" sz="2400" dirty="0">
                <a:solidFill>
                  <a:srgbClr val="0070C0"/>
                </a:solidFill>
                <a:ea typeface="+mn-lt"/>
                <a:cs typeface="+mn-lt"/>
              </a:rPr>
              <a:t> </a:t>
            </a:r>
            <a:r>
              <a:rPr lang="ru-RU" sz="2400" dirty="0" err="1">
                <a:solidFill>
                  <a:srgbClr val="0070C0"/>
                </a:solidFill>
                <a:ea typeface="+mn-lt"/>
                <a:cs typeface="+mn-lt"/>
              </a:rPr>
              <a:t>жүрек-қан</a:t>
            </a:r>
            <a:r>
              <a:rPr lang="ru-RU" sz="2400" dirty="0">
                <a:solidFill>
                  <a:srgbClr val="0070C0"/>
                </a:solidFill>
                <a:ea typeface="+mn-lt"/>
                <a:cs typeface="+mn-lt"/>
              </a:rPr>
              <a:t> </a:t>
            </a:r>
            <a:r>
              <a:rPr lang="ru-RU" sz="2400" dirty="0" err="1">
                <a:solidFill>
                  <a:srgbClr val="0070C0"/>
                </a:solidFill>
                <a:ea typeface="+mn-lt"/>
                <a:cs typeface="+mn-lt"/>
              </a:rPr>
              <a:t>тамырлары</a:t>
            </a:r>
            <a:r>
              <a:rPr lang="ru-RU" sz="2400" dirty="0">
                <a:solidFill>
                  <a:srgbClr val="0070C0"/>
                </a:solidFill>
                <a:ea typeface="+mn-lt"/>
                <a:cs typeface="+mn-lt"/>
              </a:rPr>
              <a:t> </a:t>
            </a:r>
            <a:r>
              <a:rPr lang="ru-RU" sz="2400" dirty="0" err="1">
                <a:solidFill>
                  <a:srgbClr val="0070C0"/>
                </a:solidFill>
                <a:ea typeface="+mn-lt"/>
                <a:cs typeface="+mn-lt"/>
              </a:rPr>
              <a:t>хирургиясына</a:t>
            </a:r>
            <a:r>
              <a:rPr lang="ru-RU" sz="2400" dirty="0">
                <a:solidFill>
                  <a:srgbClr val="0070C0"/>
                </a:solidFill>
                <a:ea typeface="+mn-lt"/>
                <a:cs typeface="+mn-lt"/>
              </a:rPr>
              <a:t> (</a:t>
            </a:r>
            <a:r>
              <a:rPr lang="ru-RU" sz="2400" dirty="0" err="1">
                <a:solidFill>
                  <a:srgbClr val="0070C0"/>
                </a:solidFill>
                <a:ea typeface="+mn-lt"/>
                <a:cs typeface="+mn-lt"/>
              </a:rPr>
              <a:t>қан</a:t>
            </a:r>
            <a:r>
              <a:rPr lang="ru-RU" sz="2400" dirty="0">
                <a:solidFill>
                  <a:srgbClr val="0070C0"/>
                </a:solidFill>
                <a:ea typeface="+mn-lt"/>
                <a:cs typeface="+mn-lt"/>
              </a:rPr>
              <a:t> </a:t>
            </a:r>
            <a:r>
              <a:rPr lang="ru-RU" sz="2400" dirty="0" err="1">
                <a:solidFill>
                  <a:srgbClr val="0070C0"/>
                </a:solidFill>
                <a:ea typeface="+mn-lt"/>
                <a:cs typeface="+mn-lt"/>
              </a:rPr>
              <a:t>тамырлары</a:t>
            </a:r>
            <a:r>
              <a:rPr lang="ru-RU" sz="2400" dirty="0">
                <a:solidFill>
                  <a:srgbClr val="0070C0"/>
                </a:solidFill>
                <a:ea typeface="+mn-lt"/>
                <a:cs typeface="+mn-lt"/>
              </a:rPr>
              <a:t> </a:t>
            </a:r>
            <a:r>
              <a:rPr lang="ru-RU" sz="2400" dirty="0" err="1">
                <a:solidFill>
                  <a:srgbClr val="0070C0"/>
                </a:solidFill>
                <a:ea typeface="+mn-lt"/>
                <a:cs typeface="+mn-lt"/>
              </a:rPr>
              <a:t>протездері</a:t>
            </a:r>
            <a:r>
              <a:rPr lang="ru-RU" sz="2400" dirty="0">
                <a:solidFill>
                  <a:srgbClr val="0070C0"/>
                </a:solidFill>
                <a:ea typeface="+mn-lt"/>
                <a:cs typeface="+mn-lt"/>
              </a:rPr>
              <a:t>, </a:t>
            </a:r>
            <a:r>
              <a:rPr lang="ru-RU" sz="2400" dirty="0" err="1">
                <a:solidFill>
                  <a:srgbClr val="0070C0"/>
                </a:solidFill>
                <a:ea typeface="+mn-lt"/>
                <a:cs typeface="+mn-lt"/>
              </a:rPr>
              <a:t>жасанды</a:t>
            </a:r>
            <a:r>
              <a:rPr lang="ru-RU" sz="2400" dirty="0">
                <a:solidFill>
                  <a:srgbClr val="0070C0"/>
                </a:solidFill>
                <a:ea typeface="+mn-lt"/>
                <a:cs typeface="+mn-lt"/>
              </a:rPr>
              <a:t> </a:t>
            </a:r>
            <a:r>
              <a:rPr lang="ru-RU" sz="2400" dirty="0" err="1">
                <a:solidFill>
                  <a:srgbClr val="0070C0"/>
                </a:solidFill>
                <a:ea typeface="+mn-lt"/>
                <a:cs typeface="+mn-lt"/>
              </a:rPr>
              <a:t>жүрек</a:t>
            </a:r>
            <a:r>
              <a:rPr lang="ru-RU" sz="2400" dirty="0">
                <a:solidFill>
                  <a:srgbClr val="0070C0"/>
                </a:solidFill>
                <a:ea typeface="+mn-lt"/>
                <a:cs typeface="+mn-lt"/>
              </a:rPr>
              <a:t> </a:t>
            </a:r>
            <a:r>
              <a:rPr lang="ru-RU" sz="2400" dirty="0" err="1">
                <a:solidFill>
                  <a:srgbClr val="0070C0"/>
                </a:solidFill>
                <a:ea typeface="+mn-lt"/>
                <a:cs typeface="+mn-lt"/>
              </a:rPr>
              <a:t>қақпақшалары</a:t>
            </a:r>
            <a:r>
              <a:rPr lang="ru-RU" sz="2400" dirty="0">
                <a:solidFill>
                  <a:srgbClr val="0070C0"/>
                </a:solidFill>
                <a:ea typeface="+mn-lt"/>
                <a:cs typeface="+mn-lt"/>
              </a:rPr>
              <a:t>, </a:t>
            </a:r>
            <a:r>
              <a:rPr lang="ru-RU" sz="2400" dirty="0" err="1">
                <a:solidFill>
                  <a:srgbClr val="0070C0"/>
                </a:solidFill>
                <a:ea typeface="+mn-lt"/>
                <a:cs typeface="+mn-lt"/>
              </a:rPr>
              <a:t>жасанды</a:t>
            </a:r>
            <a:r>
              <a:rPr lang="ru-RU" sz="2400" dirty="0">
                <a:solidFill>
                  <a:srgbClr val="0070C0"/>
                </a:solidFill>
                <a:ea typeface="+mn-lt"/>
                <a:cs typeface="+mn-lt"/>
              </a:rPr>
              <a:t> </a:t>
            </a:r>
            <a:r>
              <a:rPr lang="ru-RU" sz="2400" dirty="0" err="1">
                <a:solidFill>
                  <a:srgbClr val="0070C0"/>
                </a:solidFill>
                <a:ea typeface="+mn-lt"/>
                <a:cs typeface="+mn-lt"/>
              </a:rPr>
              <a:t>және</a:t>
            </a:r>
            <a:r>
              <a:rPr lang="ru-RU" sz="2400" dirty="0">
                <a:solidFill>
                  <a:srgbClr val="0070C0"/>
                </a:solidFill>
                <a:ea typeface="+mn-lt"/>
                <a:cs typeface="+mn-lt"/>
              </a:rPr>
              <a:t> </a:t>
            </a:r>
            <a:r>
              <a:rPr lang="ru-RU" sz="2400" dirty="0" err="1">
                <a:solidFill>
                  <a:srgbClr val="0070C0"/>
                </a:solidFill>
                <a:ea typeface="+mn-lt"/>
                <a:cs typeface="+mn-lt"/>
              </a:rPr>
              <a:t>қосалқы</a:t>
            </a:r>
            <a:r>
              <a:rPr lang="ru-RU" sz="2400" dirty="0">
                <a:solidFill>
                  <a:srgbClr val="0070C0"/>
                </a:solidFill>
                <a:ea typeface="+mn-lt"/>
                <a:cs typeface="+mn-lt"/>
              </a:rPr>
              <a:t> </a:t>
            </a:r>
            <a:r>
              <a:rPr lang="ru-RU" sz="2400" dirty="0" err="1">
                <a:solidFill>
                  <a:srgbClr val="0070C0"/>
                </a:solidFill>
                <a:ea typeface="+mn-lt"/>
                <a:cs typeface="+mn-lt"/>
              </a:rPr>
              <a:t>қан</a:t>
            </a:r>
            <a:r>
              <a:rPr lang="ru-RU" sz="2400" dirty="0">
                <a:solidFill>
                  <a:srgbClr val="0070C0"/>
                </a:solidFill>
                <a:ea typeface="+mn-lt"/>
                <a:cs typeface="+mn-lt"/>
              </a:rPr>
              <a:t> </a:t>
            </a:r>
            <a:r>
              <a:rPr lang="ru-RU" sz="2400" dirty="0" err="1">
                <a:solidFill>
                  <a:srgbClr val="0070C0"/>
                </a:solidFill>
                <a:ea typeface="+mn-lt"/>
                <a:cs typeface="+mn-lt"/>
              </a:rPr>
              <a:t>айналымы</a:t>
            </a:r>
            <a:r>
              <a:rPr lang="ru-RU" sz="2400" dirty="0">
                <a:solidFill>
                  <a:srgbClr val="0070C0"/>
                </a:solidFill>
                <a:ea typeface="+mn-lt"/>
                <a:cs typeface="+mn-lt"/>
              </a:rPr>
              <a:t> </a:t>
            </a:r>
            <a:r>
              <a:rPr lang="ru-RU" sz="2400" dirty="0" err="1">
                <a:solidFill>
                  <a:srgbClr val="0070C0"/>
                </a:solidFill>
                <a:ea typeface="+mn-lt"/>
                <a:cs typeface="+mn-lt"/>
              </a:rPr>
              <a:t>жүйелері</a:t>
            </a:r>
            <a:r>
              <a:rPr lang="ru-RU" sz="2400" dirty="0">
                <a:solidFill>
                  <a:srgbClr val="0070C0"/>
                </a:solidFill>
                <a:ea typeface="+mn-lt"/>
                <a:cs typeface="+mn-lt"/>
              </a:rPr>
              <a:t>), ортопедия мен </a:t>
            </a:r>
            <a:r>
              <a:rPr lang="ru-RU" sz="2400" dirty="0" err="1">
                <a:solidFill>
                  <a:srgbClr val="0070C0"/>
                </a:solidFill>
                <a:ea typeface="+mn-lt"/>
                <a:cs typeface="+mn-lt"/>
              </a:rPr>
              <a:t>стоматологияға</a:t>
            </a:r>
            <a:r>
              <a:rPr lang="ru-RU" sz="2400" dirty="0">
                <a:solidFill>
                  <a:srgbClr val="0070C0"/>
                </a:solidFill>
                <a:ea typeface="+mn-lt"/>
                <a:cs typeface="+mn-lt"/>
              </a:rPr>
              <a:t>, </a:t>
            </a:r>
            <a:r>
              <a:rPr lang="ru-RU" sz="2400" dirty="0" err="1">
                <a:solidFill>
                  <a:srgbClr val="0070C0"/>
                </a:solidFill>
                <a:ea typeface="+mn-lt"/>
                <a:cs typeface="+mn-lt"/>
              </a:rPr>
              <a:t>жаңа</a:t>
            </a:r>
            <a:r>
              <a:rPr lang="ru-RU" sz="2400" dirty="0">
                <a:solidFill>
                  <a:srgbClr val="0070C0"/>
                </a:solidFill>
                <a:ea typeface="+mn-lt"/>
                <a:cs typeface="+mn-lt"/>
              </a:rPr>
              <a:t> </a:t>
            </a:r>
            <a:r>
              <a:rPr lang="ru-RU" sz="2400" dirty="0" err="1">
                <a:solidFill>
                  <a:srgbClr val="0070C0"/>
                </a:solidFill>
                <a:ea typeface="+mn-lt"/>
                <a:cs typeface="+mn-lt"/>
              </a:rPr>
              <a:t>буын</a:t>
            </a:r>
            <a:r>
              <a:rPr lang="ru-RU" sz="2400" dirty="0">
                <a:solidFill>
                  <a:srgbClr val="0070C0"/>
                </a:solidFill>
                <a:ea typeface="+mn-lt"/>
                <a:cs typeface="+mn-lt"/>
              </a:rPr>
              <a:t> </a:t>
            </a:r>
            <a:r>
              <a:rPr lang="ru-RU" sz="2400" dirty="0" err="1">
                <a:solidFill>
                  <a:srgbClr val="0070C0"/>
                </a:solidFill>
                <a:ea typeface="+mn-lt"/>
                <a:cs typeface="+mn-lt"/>
              </a:rPr>
              <a:t>дәрілік</a:t>
            </a:r>
            <a:r>
              <a:rPr lang="ru-RU" sz="2400" dirty="0">
                <a:solidFill>
                  <a:srgbClr val="0070C0"/>
                </a:solidFill>
                <a:ea typeface="+mn-lt"/>
                <a:cs typeface="+mn-lt"/>
              </a:rPr>
              <a:t> </a:t>
            </a:r>
            <a:r>
              <a:rPr lang="ru-RU" sz="2400" dirty="0" err="1">
                <a:solidFill>
                  <a:srgbClr val="0070C0"/>
                </a:solidFill>
                <a:ea typeface="+mn-lt"/>
                <a:cs typeface="+mn-lt"/>
              </a:rPr>
              <a:t>заттарды</a:t>
            </a:r>
            <a:r>
              <a:rPr lang="ru-RU" sz="2400" dirty="0">
                <a:solidFill>
                  <a:srgbClr val="0070C0"/>
                </a:solidFill>
                <a:ea typeface="+mn-lt"/>
                <a:cs typeface="+mn-lt"/>
              </a:rPr>
              <a:t>, </a:t>
            </a:r>
            <a:r>
              <a:rPr lang="ru-RU" sz="2400" dirty="0" err="1">
                <a:solidFill>
                  <a:srgbClr val="0070C0"/>
                </a:solidFill>
                <a:ea typeface="+mn-lt"/>
                <a:cs typeface="+mn-lt"/>
              </a:rPr>
              <a:t>сорбенттерді</a:t>
            </a:r>
            <a:r>
              <a:rPr lang="ru-RU" sz="2400" dirty="0">
                <a:solidFill>
                  <a:srgbClr val="0070C0"/>
                </a:solidFill>
                <a:ea typeface="+mn-lt"/>
                <a:cs typeface="+mn-lt"/>
              </a:rPr>
              <a:t> </a:t>
            </a:r>
            <a:r>
              <a:rPr lang="ru-RU" sz="2400" dirty="0" err="1">
                <a:solidFill>
                  <a:srgbClr val="0070C0"/>
                </a:solidFill>
                <a:ea typeface="+mn-lt"/>
                <a:cs typeface="+mn-lt"/>
              </a:rPr>
              <a:t>және</a:t>
            </a:r>
            <a:r>
              <a:rPr lang="ru-RU" sz="2400" dirty="0">
                <a:solidFill>
                  <a:srgbClr val="0070C0"/>
                </a:solidFill>
                <a:ea typeface="+mn-lt"/>
                <a:cs typeface="+mn-lt"/>
              </a:rPr>
              <a:t> </a:t>
            </a:r>
            <a:r>
              <a:rPr lang="ru-RU" sz="2400" dirty="0" err="1">
                <a:solidFill>
                  <a:srgbClr val="0070C0"/>
                </a:solidFill>
                <a:ea typeface="+mn-lt"/>
                <a:cs typeface="+mn-lt"/>
              </a:rPr>
              <a:t>т.б</a:t>
            </a:r>
            <a:r>
              <a:rPr lang="ru-RU" sz="2400" dirty="0">
                <a:solidFill>
                  <a:srgbClr val="0070C0"/>
                </a:solidFill>
                <a:ea typeface="+mn-lt"/>
                <a:cs typeface="+mn-lt"/>
              </a:rPr>
              <a:t>. </a:t>
            </a:r>
            <a:r>
              <a:rPr lang="ru-RU" sz="2400" dirty="0" err="1">
                <a:solidFill>
                  <a:srgbClr val="0070C0"/>
                </a:solidFill>
                <a:ea typeface="+mn-lt"/>
                <a:cs typeface="+mn-lt"/>
              </a:rPr>
              <a:t>жасау</a:t>
            </a:r>
            <a:r>
              <a:rPr lang="ru-RU" sz="2400" dirty="0">
                <a:solidFill>
                  <a:srgbClr val="0070C0"/>
                </a:solidFill>
                <a:ea typeface="+mn-lt"/>
                <a:cs typeface="+mn-lt"/>
              </a:rPr>
              <a:t> </a:t>
            </a:r>
            <a:r>
              <a:rPr lang="ru-RU" sz="2400" dirty="0" err="1">
                <a:solidFill>
                  <a:srgbClr val="0070C0"/>
                </a:solidFill>
                <a:ea typeface="+mn-lt"/>
                <a:cs typeface="+mn-lt"/>
              </a:rPr>
              <a:t>үшін</a:t>
            </a:r>
            <a:r>
              <a:rPr lang="ru-RU" sz="2400" dirty="0">
                <a:solidFill>
                  <a:srgbClr val="0070C0"/>
                </a:solidFill>
                <a:ea typeface="+mn-lt"/>
                <a:cs typeface="+mn-lt"/>
              </a:rPr>
              <a:t> </a:t>
            </a:r>
            <a:r>
              <a:rPr lang="ru-RU" sz="2400" dirty="0" err="1">
                <a:solidFill>
                  <a:srgbClr val="0070C0"/>
                </a:solidFill>
                <a:ea typeface="+mn-lt"/>
                <a:cs typeface="+mn-lt"/>
              </a:rPr>
              <a:t>биоүйлесімді</a:t>
            </a:r>
            <a:r>
              <a:rPr lang="ru-RU" sz="2400" dirty="0">
                <a:solidFill>
                  <a:srgbClr val="0070C0"/>
                </a:solidFill>
                <a:ea typeface="+mn-lt"/>
                <a:cs typeface="+mn-lt"/>
              </a:rPr>
              <a:t> </a:t>
            </a:r>
            <a:r>
              <a:rPr lang="ru-RU" sz="2400" dirty="0" err="1">
                <a:solidFill>
                  <a:srgbClr val="0070C0"/>
                </a:solidFill>
                <a:ea typeface="+mn-lt"/>
                <a:cs typeface="+mn-lt"/>
              </a:rPr>
              <a:t>материалдарға</a:t>
            </a:r>
            <a:r>
              <a:rPr lang="ru-RU" sz="2400" dirty="0">
                <a:solidFill>
                  <a:srgbClr val="0070C0"/>
                </a:solidFill>
                <a:ea typeface="+mn-lt"/>
                <a:cs typeface="+mn-lt"/>
              </a:rPr>
              <a:t> </a:t>
            </a:r>
            <a:r>
              <a:rPr lang="ru-RU" sz="2400" dirty="0" err="1">
                <a:solidFill>
                  <a:srgbClr val="0070C0"/>
                </a:solidFill>
                <a:ea typeface="+mn-lt"/>
                <a:cs typeface="+mn-lt"/>
              </a:rPr>
              <a:t>өткір</a:t>
            </a:r>
            <a:r>
              <a:rPr lang="ru-RU" sz="2400" dirty="0">
                <a:solidFill>
                  <a:srgbClr val="0070C0"/>
                </a:solidFill>
                <a:ea typeface="+mn-lt"/>
                <a:cs typeface="+mn-lt"/>
              </a:rPr>
              <a:t> </a:t>
            </a:r>
            <a:r>
              <a:rPr lang="ru-RU" sz="2400" dirty="0" err="1">
                <a:solidFill>
                  <a:srgbClr val="0070C0"/>
                </a:solidFill>
                <a:ea typeface="+mn-lt"/>
                <a:cs typeface="+mn-lt"/>
              </a:rPr>
              <a:t>сұраныс</a:t>
            </a:r>
            <a:r>
              <a:rPr lang="ru-RU" sz="2400" dirty="0">
                <a:solidFill>
                  <a:srgbClr val="0070C0"/>
                </a:solidFill>
                <a:ea typeface="+mn-lt"/>
                <a:cs typeface="+mn-lt"/>
              </a:rPr>
              <a:t> бар.</a:t>
            </a:r>
            <a:endParaRPr lang="ru-RU" sz="2400" dirty="0" err="1">
              <a:solidFill>
                <a:srgbClr val="0070C0"/>
              </a:solidFill>
            </a:endParaRPr>
          </a:p>
        </p:txBody>
      </p:sp>
    </p:spTree>
    <p:extLst>
      <p:ext uri="{BB962C8B-B14F-4D97-AF65-F5344CB8AC3E}">
        <p14:creationId xmlns:p14="http://schemas.microsoft.com/office/powerpoint/2010/main" val="1141253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8">
            <a:extLst>
              <a:ext uri="{FF2B5EF4-FFF2-40B4-BE49-F238E27FC236}">
                <a16:creationId xmlns:a16="http://schemas.microsoft.com/office/drawing/2014/main" xmlns="" id="{E383CC5D-71E8-4CB2-8E4A-F1E4FF6DC9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a16="http://schemas.microsoft.com/office/drawing/2014/main" xmlns="" id="{E2DA5AC1-43C5-4243-9028-07DBB80D0C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28"/>
            <a:ext cx="12192000" cy="1600201"/>
          </a:xfrm>
          <a:prstGeom prst="rect">
            <a:avLst/>
          </a:prstGeom>
          <a:gradFill>
            <a:gsLst>
              <a:gs pos="0">
                <a:schemeClr val="accent5">
                  <a:alpha val="83000"/>
                </a:schemeClr>
              </a:gs>
              <a:gs pos="100000">
                <a:schemeClr val="accent6"/>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2">
            <a:extLst>
              <a:ext uri="{FF2B5EF4-FFF2-40B4-BE49-F238E27FC236}">
                <a16:creationId xmlns:a16="http://schemas.microsoft.com/office/drawing/2014/main" xmlns="" id="{8A4EDA1C-27A1-4C83-ACE4-6675EC924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99161" y="9109"/>
            <a:ext cx="7792839" cy="1594270"/>
          </a:xfrm>
          <a:prstGeom prst="rect">
            <a:avLst/>
          </a:prstGeom>
          <a:gradFill>
            <a:gsLst>
              <a:gs pos="22000">
                <a:schemeClr val="accent2">
                  <a:alpha val="0"/>
                </a:schemeClr>
              </a:gs>
              <a:gs pos="99000">
                <a:schemeClr val="accent2"/>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14">
            <a:extLst>
              <a:ext uri="{FF2B5EF4-FFF2-40B4-BE49-F238E27FC236}">
                <a16:creationId xmlns:a16="http://schemas.microsoft.com/office/drawing/2014/main" xmlns="" id="{1C2185E4-B584-4B9D-9440-DEA0FB9D94D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9021976" y="-906246"/>
            <a:ext cx="1602951" cy="3416298"/>
          </a:xfrm>
          <a:prstGeom prst="rect">
            <a:avLst/>
          </a:prstGeom>
          <a:gradFill>
            <a:gsLst>
              <a:gs pos="45000">
                <a:schemeClr val="accent4">
                  <a:alpha val="0"/>
                </a:schemeClr>
              </a:gs>
              <a:gs pos="99000">
                <a:schemeClr val="accent6">
                  <a:alpha val="33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16">
            <a:extLst>
              <a:ext uri="{FF2B5EF4-FFF2-40B4-BE49-F238E27FC236}">
                <a16:creationId xmlns:a16="http://schemas.microsoft.com/office/drawing/2014/main" xmlns="" id="{FF33EC8A-EE0A-4395-97E2-DAD467CF734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a:off x="2451242" y="0"/>
            <a:ext cx="9729549" cy="1600198"/>
          </a:xfrm>
          <a:prstGeom prst="rect">
            <a:avLst/>
          </a:prstGeom>
          <a:gradFill>
            <a:gsLst>
              <a:gs pos="0">
                <a:schemeClr val="accent5">
                  <a:alpha val="30000"/>
                </a:schemeClr>
              </a:gs>
              <a:gs pos="99000">
                <a:schemeClr val="accent5">
                  <a:alpha val="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8">
            <a:extLst>
              <a:ext uri="{FF2B5EF4-FFF2-40B4-BE49-F238E27FC236}">
                <a16:creationId xmlns:a16="http://schemas.microsoft.com/office/drawing/2014/main" xmlns="" id="{FF85DA95-16A4-404E-9BFF-27F8E4FC78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430"/>
            <a:ext cx="7910111" cy="1600198"/>
          </a:xfrm>
          <a:prstGeom prst="rect">
            <a:avLst/>
          </a:prstGeom>
          <a:gradFill>
            <a:gsLst>
              <a:gs pos="0">
                <a:schemeClr val="accent5">
                  <a:alpha val="21000"/>
                </a:schemeClr>
              </a:gs>
              <a:gs pos="99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4" name="Объект 2">
            <a:extLst>
              <a:ext uri="{FF2B5EF4-FFF2-40B4-BE49-F238E27FC236}">
                <a16:creationId xmlns:a16="http://schemas.microsoft.com/office/drawing/2014/main" xmlns="" id="{281F5347-A3A0-44D2-8B3D-05B952827B28}"/>
              </a:ext>
            </a:extLst>
          </p:cNvPr>
          <p:cNvGraphicFramePr>
            <a:graphicFrameLocks noGrp="1"/>
          </p:cNvGraphicFramePr>
          <p:nvPr>
            <p:ph idx="1"/>
            <p:extLst>
              <p:ext uri="{D42A27DB-BD31-4B8C-83A1-F6EECF244321}">
                <p14:modId xmlns:p14="http://schemas.microsoft.com/office/powerpoint/2010/main" val="898553719"/>
              </p:ext>
            </p:extLst>
          </p:nvPr>
        </p:nvGraphicFramePr>
        <p:xfrm>
          <a:off x="579474" y="2062715"/>
          <a:ext cx="11033029" cy="41892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6" name="TextBox 55">
            <a:extLst>
              <a:ext uri="{FF2B5EF4-FFF2-40B4-BE49-F238E27FC236}">
                <a16:creationId xmlns:a16="http://schemas.microsoft.com/office/drawing/2014/main" xmlns="" id="{69FB8C5F-803A-4E5C-B8A8-9DC6D8A2CF6E}"/>
              </a:ext>
            </a:extLst>
          </p:cNvPr>
          <p:cNvSpPr txBox="1"/>
          <p:nvPr/>
        </p:nvSpPr>
        <p:spPr>
          <a:xfrm>
            <a:off x="583721" y="-135147"/>
            <a:ext cx="11369614"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ru-RU" dirty="0" err="1">
                <a:latin typeface="Calibri"/>
              </a:rPr>
              <a:t>Ж</a:t>
            </a:r>
            <a:r>
              <a:rPr lang="ru-RU" sz="2000" dirty="0" err="1">
                <a:latin typeface="Calibri"/>
              </a:rPr>
              <a:t>үрек</a:t>
            </a:r>
            <a:r>
              <a:rPr lang="ru-RU" sz="2000" dirty="0">
                <a:latin typeface="Calibri"/>
              </a:rPr>
              <a:t> </a:t>
            </a:r>
            <a:r>
              <a:rPr lang="ru-RU" sz="2000" dirty="0" err="1">
                <a:latin typeface="Calibri"/>
              </a:rPr>
              <a:t>қан</a:t>
            </a:r>
            <a:r>
              <a:rPr lang="ru-RU" sz="2000" dirty="0">
                <a:latin typeface="Calibri"/>
              </a:rPr>
              <a:t> </a:t>
            </a:r>
            <a:r>
              <a:rPr lang="ru-RU" sz="2000" dirty="0" err="1">
                <a:latin typeface="Calibri"/>
              </a:rPr>
              <a:t>тамырлары</a:t>
            </a:r>
            <a:r>
              <a:rPr lang="ru-RU" sz="2000" dirty="0">
                <a:latin typeface="Calibri"/>
              </a:rPr>
              <a:t> </a:t>
            </a:r>
            <a:r>
              <a:rPr lang="ru-RU" sz="2000" dirty="0" err="1">
                <a:latin typeface="Calibri"/>
              </a:rPr>
              <a:t>хирургиясы</a:t>
            </a:r>
            <a:r>
              <a:rPr lang="ru-RU" sz="2000" dirty="0">
                <a:latin typeface="Calibri"/>
              </a:rPr>
              <a:t> мен </a:t>
            </a:r>
            <a:r>
              <a:rPr lang="ru-RU" sz="2000" dirty="0" err="1">
                <a:latin typeface="Calibri"/>
              </a:rPr>
              <a:t>трансплантологияның</a:t>
            </a:r>
            <a:r>
              <a:rPr lang="ru-RU" sz="2000" dirty="0">
                <a:latin typeface="Calibri"/>
              </a:rPr>
              <a:t> </a:t>
            </a:r>
            <a:r>
              <a:rPr lang="ru-RU" sz="2000" dirty="0" err="1">
                <a:latin typeface="Calibri"/>
              </a:rPr>
              <a:t>дамуына</a:t>
            </a:r>
            <a:r>
              <a:rPr lang="ru-RU" sz="2000" dirty="0">
                <a:latin typeface="Calibri"/>
              </a:rPr>
              <a:t> </a:t>
            </a:r>
            <a:r>
              <a:rPr lang="ru-RU" sz="2000" dirty="0" err="1">
                <a:latin typeface="Calibri"/>
              </a:rPr>
              <a:t>байланысты</a:t>
            </a:r>
            <a:r>
              <a:rPr lang="ru-RU" sz="2000" dirty="0">
                <a:latin typeface="Calibri"/>
              </a:rPr>
              <a:t> </a:t>
            </a:r>
            <a:r>
              <a:rPr lang="ru-RU" sz="2000" dirty="0" err="1">
                <a:latin typeface="Calibri"/>
              </a:rPr>
              <a:t>қанмен</a:t>
            </a:r>
            <a:r>
              <a:rPr lang="ru-RU" sz="2000" dirty="0">
                <a:latin typeface="Calibri"/>
              </a:rPr>
              <a:t> </a:t>
            </a:r>
            <a:r>
              <a:rPr lang="ru-RU" sz="2000" dirty="0" err="1">
                <a:latin typeface="Calibri"/>
              </a:rPr>
              <a:t>ұзақ</a:t>
            </a:r>
            <a:r>
              <a:rPr lang="ru-RU" sz="2000" dirty="0">
                <a:latin typeface="Calibri"/>
              </a:rPr>
              <a:t> </a:t>
            </a:r>
            <a:r>
              <a:rPr lang="ru-RU" sz="2000" dirty="0" err="1">
                <a:latin typeface="Calibri"/>
              </a:rPr>
              <a:t>уақыт</a:t>
            </a:r>
            <a:r>
              <a:rPr lang="ru-RU" sz="2000" dirty="0">
                <a:latin typeface="Calibri"/>
              </a:rPr>
              <a:t> </a:t>
            </a:r>
            <a:r>
              <a:rPr lang="ru-RU" sz="2000" dirty="0" err="1">
                <a:latin typeface="Calibri"/>
              </a:rPr>
              <a:t>байланыста</a:t>
            </a:r>
            <a:r>
              <a:rPr lang="ru-RU" sz="2000" dirty="0">
                <a:latin typeface="Calibri"/>
              </a:rPr>
              <a:t> </a:t>
            </a:r>
            <a:r>
              <a:rPr lang="ru-RU" sz="2000" dirty="0" err="1">
                <a:latin typeface="Calibri"/>
              </a:rPr>
              <a:t>болған</a:t>
            </a:r>
            <a:r>
              <a:rPr lang="ru-RU" sz="2000" dirty="0">
                <a:latin typeface="Calibri"/>
              </a:rPr>
              <a:t> </a:t>
            </a:r>
            <a:r>
              <a:rPr lang="ru-RU" sz="2000" dirty="0" err="1">
                <a:latin typeface="Calibri"/>
              </a:rPr>
              <a:t>жағдайда</a:t>
            </a:r>
            <a:r>
              <a:rPr lang="ru-RU" sz="2000" dirty="0">
                <a:latin typeface="Calibri"/>
              </a:rPr>
              <a:t> </a:t>
            </a:r>
            <a:r>
              <a:rPr lang="ru-RU" sz="2000" dirty="0" err="1">
                <a:latin typeface="Calibri"/>
              </a:rPr>
              <a:t>қолдануға</a:t>
            </a:r>
            <a:r>
              <a:rPr lang="ru-RU" sz="2000" dirty="0">
                <a:latin typeface="Calibri"/>
              </a:rPr>
              <a:t> </a:t>
            </a:r>
            <a:r>
              <a:rPr lang="ru-RU" sz="2000" dirty="0" err="1">
                <a:latin typeface="Calibri"/>
              </a:rPr>
              <a:t>жарамды</a:t>
            </a:r>
            <a:r>
              <a:rPr lang="ru-RU" sz="2000" dirty="0">
                <a:latin typeface="Calibri"/>
              </a:rPr>
              <a:t> </a:t>
            </a:r>
            <a:r>
              <a:rPr lang="ru-RU" sz="2000" dirty="0" err="1">
                <a:latin typeface="Calibri"/>
              </a:rPr>
              <a:t>материалдарды</a:t>
            </a:r>
            <a:r>
              <a:rPr lang="ru-RU" sz="2000" dirty="0">
                <a:latin typeface="Calibri"/>
              </a:rPr>
              <a:t> </a:t>
            </a:r>
            <a:r>
              <a:rPr lang="ru-RU" sz="2000" dirty="0" err="1">
                <a:latin typeface="Calibri"/>
              </a:rPr>
              <a:t>іздеу</a:t>
            </a:r>
            <a:r>
              <a:rPr lang="ru-RU" sz="2000" dirty="0">
                <a:latin typeface="Calibri"/>
              </a:rPr>
              <a:t> </a:t>
            </a:r>
            <a:r>
              <a:rPr lang="ru-RU" sz="2000" dirty="0" err="1">
                <a:latin typeface="Calibri"/>
              </a:rPr>
              <a:t>өзекті</a:t>
            </a:r>
            <a:r>
              <a:rPr lang="ru-RU" sz="2000" dirty="0">
                <a:latin typeface="Calibri"/>
              </a:rPr>
              <a:t> </a:t>
            </a:r>
            <a:r>
              <a:rPr lang="ru-RU" sz="2000" dirty="0" err="1">
                <a:latin typeface="Calibri"/>
              </a:rPr>
              <a:t>болып</a:t>
            </a:r>
            <a:r>
              <a:rPr lang="ru-RU" sz="2000" dirty="0">
                <a:latin typeface="Calibri"/>
              </a:rPr>
              <a:t> </a:t>
            </a:r>
            <a:r>
              <a:rPr lang="ru-RU" sz="2000" dirty="0" err="1">
                <a:latin typeface="Calibri"/>
              </a:rPr>
              <a:t>отыр</a:t>
            </a:r>
            <a:r>
              <a:rPr lang="ru-RU" sz="2000" dirty="0">
                <a:latin typeface="Calibri"/>
              </a:rPr>
              <a:t>. </a:t>
            </a:r>
            <a:r>
              <a:rPr lang="ru-RU" sz="2000" dirty="0" err="1">
                <a:latin typeface="Calibri"/>
              </a:rPr>
              <a:t>Сонымен</a:t>
            </a:r>
            <a:r>
              <a:rPr lang="ru-RU" sz="2000" dirty="0">
                <a:latin typeface="Calibri"/>
              </a:rPr>
              <a:t> </a:t>
            </a:r>
            <a:r>
              <a:rPr lang="ru-RU" sz="2000" dirty="0" err="1">
                <a:latin typeface="Calibri"/>
              </a:rPr>
              <a:t>қатар</a:t>
            </a:r>
            <a:r>
              <a:rPr lang="ru-RU" sz="2000" dirty="0">
                <a:latin typeface="Calibri"/>
              </a:rPr>
              <a:t>, </a:t>
            </a:r>
            <a:r>
              <a:rPr lang="ru-RU" sz="2000" dirty="0" err="1">
                <a:latin typeface="Calibri"/>
              </a:rPr>
              <a:t>гемосәйкестік</a:t>
            </a:r>
            <a:r>
              <a:rPr lang="ru-RU" sz="2000" dirty="0">
                <a:latin typeface="Calibri"/>
              </a:rPr>
              <a:t> </a:t>
            </a:r>
            <a:r>
              <a:rPr lang="ru-RU" sz="2000" dirty="0" err="1">
                <a:latin typeface="Calibri"/>
              </a:rPr>
              <a:t>биоматериалдардың</a:t>
            </a:r>
            <a:r>
              <a:rPr lang="ru-RU" sz="2000" dirty="0">
                <a:latin typeface="Calibri"/>
              </a:rPr>
              <a:t> </a:t>
            </a:r>
            <a:r>
              <a:rPr lang="ru-RU" sz="2000" dirty="0" err="1">
                <a:latin typeface="Calibri"/>
              </a:rPr>
              <a:t>биологиялық</a:t>
            </a:r>
            <a:r>
              <a:rPr lang="ru-RU" sz="2000" dirty="0">
                <a:latin typeface="Calibri"/>
              </a:rPr>
              <a:t> </a:t>
            </a:r>
            <a:r>
              <a:rPr lang="ru-RU" sz="2000" dirty="0" err="1">
                <a:latin typeface="Calibri"/>
              </a:rPr>
              <a:t>үйлесімділігінің</a:t>
            </a:r>
            <a:r>
              <a:rPr lang="ru-RU" sz="2000" dirty="0">
                <a:latin typeface="Calibri"/>
              </a:rPr>
              <a:t> </a:t>
            </a:r>
            <a:r>
              <a:rPr lang="ru-RU" sz="2000" dirty="0" err="1">
                <a:latin typeface="Calibri"/>
              </a:rPr>
              <a:t>ең</a:t>
            </a:r>
            <a:r>
              <a:rPr lang="ru-RU" sz="2000" dirty="0">
                <a:latin typeface="Calibri"/>
              </a:rPr>
              <a:t> </a:t>
            </a:r>
            <a:r>
              <a:rPr lang="ru-RU" sz="2000" dirty="0" err="1">
                <a:latin typeface="Calibri"/>
              </a:rPr>
              <a:t>маңызды</a:t>
            </a:r>
            <a:r>
              <a:rPr lang="ru-RU" sz="2000" dirty="0">
                <a:latin typeface="Calibri"/>
              </a:rPr>
              <a:t> </a:t>
            </a:r>
            <a:r>
              <a:rPr lang="ru-RU" sz="2000" dirty="0" err="1">
                <a:latin typeface="Calibri"/>
              </a:rPr>
              <a:t>аспектісі</a:t>
            </a:r>
            <a:r>
              <a:rPr lang="ru-RU" sz="2000" dirty="0">
                <a:latin typeface="Calibri"/>
              </a:rPr>
              <a:t> </a:t>
            </a:r>
            <a:r>
              <a:rPr lang="ru-RU" sz="2000" dirty="0" err="1">
                <a:latin typeface="Calibri"/>
              </a:rPr>
              <a:t>болып</a:t>
            </a:r>
            <a:r>
              <a:rPr lang="ru-RU" sz="2000" dirty="0">
                <a:latin typeface="Calibri"/>
              </a:rPr>
              <a:t> </a:t>
            </a:r>
            <a:r>
              <a:rPr lang="ru-RU" sz="2000" dirty="0" err="1">
                <a:latin typeface="Calibri"/>
              </a:rPr>
              <a:t>табылады</a:t>
            </a:r>
            <a:r>
              <a:rPr lang="ru-RU" sz="2000" dirty="0">
                <a:latin typeface="Calibri"/>
              </a:rPr>
              <a:t>. </a:t>
            </a:r>
            <a:r>
              <a:rPr lang="ru-RU" sz="2000" dirty="0" err="1">
                <a:latin typeface="Calibri"/>
              </a:rPr>
              <a:t>Қанмен</a:t>
            </a:r>
            <a:r>
              <a:rPr lang="ru-RU" sz="2000" dirty="0">
                <a:latin typeface="Calibri"/>
              </a:rPr>
              <a:t> </a:t>
            </a:r>
            <a:r>
              <a:rPr lang="ru-RU" sz="2000" dirty="0" err="1">
                <a:latin typeface="Calibri"/>
              </a:rPr>
              <a:t>жанасуға</a:t>
            </a:r>
            <a:r>
              <a:rPr lang="ru-RU" sz="2000" dirty="0">
                <a:latin typeface="Calibri"/>
              </a:rPr>
              <a:t> </a:t>
            </a:r>
            <a:r>
              <a:rPr lang="ru-RU" sz="2000" dirty="0" err="1">
                <a:latin typeface="Calibri"/>
              </a:rPr>
              <a:t>арналған</a:t>
            </a:r>
            <a:r>
              <a:rPr lang="ru-RU" sz="2000" dirty="0">
                <a:latin typeface="Calibri"/>
              </a:rPr>
              <a:t> </a:t>
            </a:r>
            <a:r>
              <a:rPr lang="ru-RU" sz="2000" dirty="0" err="1">
                <a:latin typeface="Calibri"/>
              </a:rPr>
              <a:t>материалдар</a:t>
            </a:r>
            <a:r>
              <a:rPr lang="ru-RU" sz="2000" dirty="0">
                <a:latin typeface="Calibri"/>
              </a:rPr>
              <a:t> мен </a:t>
            </a:r>
            <a:r>
              <a:rPr lang="ru-RU" sz="2000" dirty="0" err="1">
                <a:latin typeface="Calibri"/>
              </a:rPr>
              <a:t>бұйымдардың</a:t>
            </a:r>
            <a:r>
              <a:rPr lang="ru-RU" sz="2000" dirty="0">
                <a:latin typeface="Calibri"/>
              </a:rPr>
              <a:t> </a:t>
            </a:r>
            <a:r>
              <a:rPr lang="ru-RU" sz="2000" dirty="0" err="1">
                <a:latin typeface="Calibri"/>
              </a:rPr>
              <a:t>биологиялық</a:t>
            </a:r>
            <a:r>
              <a:rPr lang="ru-RU" sz="2000" dirty="0">
                <a:latin typeface="Calibri"/>
              </a:rPr>
              <a:t> </a:t>
            </a:r>
            <a:r>
              <a:rPr lang="ru-RU" sz="2000" dirty="0" err="1">
                <a:latin typeface="Calibri"/>
              </a:rPr>
              <a:t>қасиеттеріне</a:t>
            </a:r>
            <a:r>
              <a:rPr lang="ru-RU" sz="2000" dirty="0">
                <a:latin typeface="Calibri"/>
              </a:rPr>
              <a:t> </a:t>
            </a:r>
            <a:r>
              <a:rPr lang="ru-RU" sz="2000" dirty="0" err="1">
                <a:latin typeface="Calibri"/>
              </a:rPr>
              <a:t>қойылатын</a:t>
            </a:r>
            <a:r>
              <a:rPr lang="ru-RU" sz="2000" dirty="0">
                <a:latin typeface="Calibri"/>
              </a:rPr>
              <a:t> </a:t>
            </a:r>
            <a:r>
              <a:rPr lang="ru-RU" sz="2000" dirty="0" err="1">
                <a:latin typeface="Calibri"/>
              </a:rPr>
              <a:t>талаптарды</a:t>
            </a:r>
            <a:r>
              <a:rPr lang="ru-RU" sz="2000" dirty="0">
                <a:latin typeface="Calibri"/>
              </a:rPr>
              <a:t> </a:t>
            </a:r>
            <a:r>
              <a:rPr lang="ru-RU" sz="2000" dirty="0" err="1">
                <a:latin typeface="Calibri"/>
              </a:rPr>
              <a:t>келесідей</a:t>
            </a:r>
            <a:r>
              <a:rPr lang="ru-RU" sz="2000" dirty="0">
                <a:latin typeface="Calibri"/>
              </a:rPr>
              <a:t> </a:t>
            </a:r>
            <a:r>
              <a:rPr lang="ru-RU" sz="2000" dirty="0" err="1">
                <a:latin typeface="Calibri"/>
              </a:rPr>
              <a:t>тұжырымдауға</a:t>
            </a:r>
            <a:r>
              <a:rPr lang="ru-RU" sz="2000" dirty="0">
                <a:latin typeface="Calibri"/>
              </a:rPr>
              <a:t> </a:t>
            </a:r>
            <a:r>
              <a:rPr lang="ru-RU" sz="2000" dirty="0" err="1">
                <a:latin typeface="Calibri"/>
              </a:rPr>
              <a:t>болады</a:t>
            </a:r>
            <a:r>
              <a:rPr lang="ru-RU" sz="2000" dirty="0">
                <a:latin typeface="Calibri"/>
              </a:rPr>
              <a:t>:</a:t>
            </a:r>
            <a:r>
              <a:rPr lang="ru-RU" sz="2000" dirty="0">
                <a:latin typeface="Calibri"/>
                <a:cs typeface="Calibri"/>
              </a:rPr>
              <a:t>​</a:t>
            </a:r>
            <a:endParaRPr lang="ru-RU" sz="2000" dirty="0"/>
          </a:p>
        </p:txBody>
      </p:sp>
    </p:spTree>
    <p:extLst>
      <p:ext uri="{BB962C8B-B14F-4D97-AF65-F5344CB8AC3E}">
        <p14:creationId xmlns:p14="http://schemas.microsoft.com/office/powerpoint/2010/main" val="4037694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DC94C2A4-F856-4320-97FB-DBED935A9B41}"/>
              </a:ext>
            </a:extLst>
          </p:cNvPr>
          <p:cNvSpPr>
            <a:spLocks noGrp="1"/>
          </p:cNvSpPr>
          <p:nvPr>
            <p:ph sz="half" idx="1"/>
          </p:nvPr>
        </p:nvSpPr>
        <p:spPr>
          <a:xfrm>
            <a:off x="1044054" y="587160"/>
            <a:ext cx="4975746" cy="5589803"/>
          </a:xfrm>
        </p:spPr>
        <p:txBody>
          <a:bodyPr vert="horz" lIns="0" tIns="0" rIns="0" bIns="0" rtlCol="0" anchor="t">
            <a:normAutofit/>
          </a:bodyPr>
          <a:lstStyle/>
          <a:p>
            <a:r>
              <a:rPr lang="ru-RU" dirty="0" err="1">
                <a:ea typeface="+mn-lt"/>
                <a:cs typeface="+mn-lt"/>
              </a:rPr>
              <a:t>Ерекше</a:t>
            </a:r>
            <a:r>
              <a:rPr lang="ru-RU" dirty="0">
                <a:ea typeface="+mn-lt"/>
                <a:cs typeface="+mn-lt"/>
              </a:rPr>
              <a:t> </a:t>
            </a:r>
            <a:r>
              <a:rPr lang="ru-RU" dirty="0" err="1">
                <a:ea typeface="+mn-lt"/>
                <a:cs typeface="+mn-lt"/>
              </a:rPr>
              <a:t>және</a:t>
            </a:r>
            <a:r>
              <a:rPr lang="ru-RU" dirty="0">
                <a:ea typeface="+mn-lt"/>
                <a:cs typeface="+mn-lt"/>
              </a:rPr>
              <a:t> </a:t>
            </a:r>
            <a:r>
              <a:rPr lang="ru-RU" dirty="0" err="1">
                <a:ea typeface="+mn-lt"/>
                <a:cs typeface="+mn-lt"/>
              </a:rPr>
              <a:t>маңызды</a:t>
            </a:r>
            <a:r>
              <a:rPr lang="ru-RU" dirty="0">
                <a:ea typeface="+mn-lt"/>
                <a:cs typeface="+mn-lt"/>
              </a:rPr>
              <a:t> проблема - </a:t>
            </a:r>
            <a:r>
              <a:rPr lang="ru-RU" dirty="0" err="1">
                <a:ea typeface="+mn-lt"/>
                <a:cs typeface="+mn-lt"/>
              </a:rPr>
              <a:t>биологиялық</a:t>
            </a:r>
            <a:r>
              <a:rPr lang="ru-RU" dirty="0">
                <a:ea typeface="+mn-lt"/>
                <a:cs typeface="+mn-lt"/>
              </a:rPr>
              <a:t> </a:t>
            </a:r>
            <a:r>
              <a:rPr lang="ru-RU" dirty="0" err="1">
                <a:ea typeface="+mn-lt"/>
                <a:cs typeface="+mn-lt"/>
              </a:rPr>
              <a:t>құрылымдардың</a:t>
            </a:r>
            <a:r>
              <a:rPr lang="ru-RU" dirty="0">
                <a:ea typeface="+mn-lt"/>
                <a:cs typeface="+mn-lt"/>
              </a:rPr>
              <a:t> </a:t>
            </a:r>
            <a:r>
              <a:rPr lang="ru-RU" dirty="0" err="1">
                <a:ea typeface="+mn-lt"/>
                <a:cs typeface="+mn-lt"/>
              </a:rPr>
              <a:t>қасиеттеріне</a:t>
            </a:r>
            <a:r>
              <a:rPr lang="ru-RU" dirty="0">
                <a:ea typeface="+mn-lt"/>
                <a:cs typeface="+mn-lt"/>
              </a:rPr>
              <a:t> </a:t>
            </a:r>
            <a:r>
              <a:rPr lang="ru-RU" dirty="0" err="1">
                <a:ea typeface="+mn-lt"/>
                <a:cs typeface="+mn-lt"/>
              </a:rPr>
              <a:t>көрсетуге</a:t>
            </a:r>
            <a:r>
              <a:rPr lang="ru-RU" dirty="0">
                <a:ea typeface="+mn-lt"/>
                <a:cs typeface="+mn-lt"/>
              </a:rPr>
              <a:t> </a:t>
            </a:r>
            <a:r>
              <a:rPr lang="ru-RU" dirty="0" err="1">
                <a:ea typeface="+mn-lt"/>
                <a:cs typeface="+mn-lt"/>
              </a:rPr>
              <a:t>қабілетті</a:t>
            </a:r>
            <a:r>
              <a:rPr lang="ru-RU" dirty="0">
                <a:ea typeface="+mn-lt"/>
                <a:cs typeface="+mn-lt"/>
              </a:rPr>
              <a:t> </a:t>
            </a:r>
            <a:r>
              <a:rPr lang="ru-RU" dirty="0" err="1">
                <a:ea typeface="+mn-lt"/>
                <a:cs typeface="+mn-lt"/>
              </a:rPr>
              <a:t>биологиялық</a:t>
            </a:r>
            <a:r>
              <a:rPr lang="ru-RU" dirty="0">
                <a:ea typeface="+mn-lt"/>
                <a:cs typeface="+mn-lt"/>
              </a:rPr>
              <a:t> </a:t>
            </a:r>
            <a:r>
              <a:rPr lang="ru-RU" dirty="0" err="1">
                <a:ea typeface="+mn-lt"/>
                <a:cs typeface="+mn-lt"/>
              </a:rPr>
              <a:t>ыдырайтын</a:t>
            </a:r>
            <a:r>
              <a:rPr lang="ru-RU" dirty="0">
                <a:ea typeface="+mn-lt"/>
                <a:cs typeface="+mn-lt"/>
              </a:rPr>
              <a:t> </a:t>
            </a:r>
            <a:r>
              <a:rPr lang="ru-RU" dirty="0" err="1">
                <a:ea typeface="+mn-lt"/>
                <a:cs typeface="+mn-lt"/>
              </a:rPr>
              <a:t>материалдарды</a:t>
            </a:r>
            <a:r>
              <a:rPr lang="ru-RU" dirty="0">
                <a:ea typeface="+mn-lt"/>
                <a:cs typeface="+mn-lt"/>
              </a:rPr>
              <a:t> </a:t>
            </a:r>
            <a:r>
              <a:rPr lang="ru-RU" dirty="0" err="1">
                <a:ea typeface="+mn-lt"/>
                <a:cs typeface="+mn-lt"/>
              </a:rPr>
              <a:t>жасау</a:t>
            </a:r>
            <a:r>
              <a:rPr lang="ru-RU" dirty="0">
                <a:ea typeface="+mn-lt"/>
                <a:cs typeface="+mn-lt"/>
              </a:rPr>
              <a:t> </a:t>
            </a:r>
            <a:r>
              <a:rPr lang="ru-RU" dirty="0" err="1">
                <a:ea typeface="+mn-lt"/>
                <a:cs typeface="+mn-lt"/>
              </a:rPr>
              <a:t>қажеттілігі</a:t>
            </a:r>
            <a:r>
              <a:rPr lang="ru-RU" dirty="0">
                <a:ea typeface="+mn-lt"/>
                <a:cs typeface="+mn-lt"/>
              </a:rPr>
              <a:t>. </a:t>
            </a:r>
            <a:r>
              <a:rPr lang="ru-RU" dirty="0" err="1">
                <a:ea typeface="+mn-lt"/>
                <a:cs typeface="+mn-lt"/>
              </a:rPr>
              <a:t>Мұндай</a:t>
            </a:r>
            <a:r>
              <a:rPr lang="ru-RU" dirty="0">
                <a:ea typeface="+mn-lt"/>
                <a:cs typeface="+mn-lt"/>
              </a:rPr>
              <a:t> </a:t>
            </a:r>
            <a:r>
              <a:rPr lang="ru-RU" dirty="0" err="1">
                <a:ea typeface="+mn-lt"/>
                <a:cs typeface="+mn-lt"/>
              </a:rPr>
              <a:t>материалдарды</a:t>
            </a:r>
            <a:r>
              <a:rPr lang="ru-RU" dirty="0">
                <a:ea typeface="+mn-lt"/>
                <a:cs typeface="+mn-lt"/>
              </a:rPr>
              <a:t> </a:t>
            </a:r>
            <a:r>
              <a:rPr lang="ru-RU" dirty="0" err="1">
                <a:ea typeface="+mn-lt"/>
                <a:cs typeface="+mn-lt"/>
              </a:rPr>
              <a:t>зерттеу</a:t>
            </a:r>
            <a:r>
              <a:rPr lang="ru-RU" dirty="0">
                <a:ea typeface="+mn-lt"/>
                <a:cs typeface="+mn-lt"/>
              </a:rPr>
              <a:t> </a:t>
            </a:r>
            <a:r>
              <a:rPr lang="ru-RU" dirty="0" err="1">
                <a:ea typeface="+mn-lt"/>
                <a:cs typeface="+mn-lt"/>
              </a:rPr>
              <a:t>өзекті</a:t>
            </a:r>
            <a:r>
              <a:rPr lang="ru-RU" dirty="0">
                <a:ea typeface="+mn-lt"/>
                <a:cs typeface="+mn-lt"/>
              </a:rPr>
              <a:t> </a:t>
            </a:r>
            <a:r>
              <a:rPr lang="ru-RU" dirty="0" err="1">
                <a:ea typeface="+mn-lt"/>
                <a:cs typeface="+mn-lt"/>
              </a:rPr>
              <a:t>болып</a:t>
            </a:r>
            <a:r>
              <a:rPr lang="ru-RU" dirty="0">
                <a:ea typeface="+mn-lt"/>
                <a:cs typeface="+mn-lt"/>
              </a:rPr>
              <a:t> </a:t>
            </a:r>
            <a:r>
              <a:rPr lang="ru-RU" dirty="0" err="1">
                <a:ea typeface="+mn-lt"/>
                <a:cs typeface="+mn-lt"/>
              </a:rPr>
              <a:t>табылады</a:t>
            </a:r>
            <a:r>
              <a:rPr lang="ru-RU" dirty="0">
                <a:ea typeface="+mn-lt"/>
                <a:cs typeface="+mn-lt"/>
              </a:rPr>
              <a:t> </a:t>
            </a:r>
            <a:r>
              <a:rPr lang="ru-RU" dirty="0" err="1">
                <a:ea typeface="+mn-lt"/>
                <a:cs typeface="+mn-lt"/>
              </a:rPr>
              <a:t>және</a:t>
            </a:r>
            <a:r>
              <a:rPr lang="ru-RU" dirty="0">
                <a:ea typeface="+mn-lt"/>
                <a:cs typeface="+mn-lt"/>
              </a:rPr>
              <a:t> </a:t>
            </a:r>
            <a:r>
              <a:rPr lang="ru-RU" dirty="0" err="1">
                <a:ea typeface="+mn-lt"/>
                <a:cs typeface="+mn-lt"/>
              </a:rPr>
              <a:t>қазіргі</a:t>
            </a:r>
            <a:r>
              <a:rPr lang="ru-RU" dirty="0">
                <a:ea typeface="+mn-lt"/>
                <a:cs typeface="+mn-lt"/>
              </a:rPr>
              <a:t> </a:t>
            </a:r>
            <a:r>
              <a:rPr lang="ru-RU" dirty="0" err="1">
                <a:ea typeface="+mn-lt"/>
                <a:cs typeface="+mn-lt"/>
              </a:rPr>
              <a:t>уақытта</a:t>
            </a:r>
            <a:r>
              <a:rPr lang="ru-RU" dirty="0">
                <a:ea typeface="+mn-lt"/>
                <a:cs typeface="+mn-lt"/>
              </a:rPr>
              <a:t> </a:t>
            </a:r>
            <a:r>
              <a:rPr lang="ru-RU" dirty="0" err="1">
                <a:ea typeface="+mn-lt"/>
                <a:cs typeface="+mn-lt"/>
              </a:rPr>
              <a:t>сұранысқа</a:t>
            </a:r>
            <a:r>
              <a:rPr lang="ru-RU" dirty="0">
                <a:ea typeface="+mn-lt"/>
                <a:cs typeface="+mn-lt"/>
              </a:rPr>
              <a:t> </a:t>
            </a:r>
            <a:r>
              <a:rPr lang="ru-RU" dirty="0" err="1">
                <a:ea typeface="+mn-lt"/>
                <a:cs typeface="+mn-lt"/>
              </a:rPr>
              <a:t>ие</a:t>
            </a:r>
            <a:r>
              <a:rPr lang="ru-RU" dirty="0">
                <a:ea typeface="+mn-lt"/>
                <a:cs typeface="+mn-lt"/>
              </a:rPr>
              <a:t>. </a:t>
            </a:r>
            <a:r>
              <a:rPr lang="ru-RU" dirty="0" err="1">
                <a:ea typeface="+mn-lt"/>
                <a:cs typeface="+mn-lt"/>
              </a:rPr>
              <a:t>Бұл</a:t>
            </a:r>
            <a:r>
              <a:rPr lang="ru-RU" dirty="0">
                <a:ea typeface="+mn-lt"/>
                <a:cs typeface="+mn-lt"/>
              </a:rPr>
              <a:t> </a:t>
            </a:r>
            <a:r>
              <a:rPr lang="ru-RU" dirty="0" err="1">
                <a:ea typeface="+mn-lt"/>
                <a:cs typeface="+mn-lt"/>
              </a:rPr>
              <a:t>қазіргі</a:t>
            </a:r>
            <a:r>
              <a:rPr lang="ru-RU" dirty="0">
                <a:ea typeface="+mn-lt"/>
                <a:cs typeface="+mn-lt"/>
              </a:rPr>
              <a:t> </a:t>
            </a:r>
            <a:r>
              <a:rPr lang="ru-RU" dirty="0" err="1">
                <a:ea typeface="+mn-lt"/>
                <a:cs typeface="+mn-lt"/>
              </a:rPr>
              <a:t>кезде</a:t>
            </a:r>
            <a:r>
              <a:rPr lang="ru-RU" dirty="0">
                <a:ea typeface="+mn-lt"/>
                <a:cs typeface="+mn-lt"/>
              </a:rPr>
              <a:t> </a:t>
            </a:r>
            <a:r>
              <a:rPr lang="ru-RU" dirty="0" err="1">
                <a:ea typeface="+mn-lt"/>
                <a:cs typeface="+mn-lt"/>
              </a:rPr>
              <a:t>медицинада</a:t>
            </a:r>
            <a:r>
              <a:rPr lang="ru-RU" dirty="0">
                <a:ea typeface="+mn-lt"/>
                <a:cs typeface="+mn-lt"/>
              </a:rPr>
              <a:t> </a:t>
            </a:r>
            <a:r>
              <a:rPr lang="ru-RU" dirty="0" err="1">
                <a:ea typeface="+mn-lt"/>
                <a:cs typeface="+mn-lt"/>
              </a:rPr>
              <a:t>пайда</a:t>
            </a:r>
            <a:r>
              <a:rPr lang="ru-RU" dirty="0">
                <a:ea typeface="+mn-lt"/>
                <a:cs typeface="+mn-lt"/>
              </a:rPr>
              <a:t> </a:t>
            </a:r>
            <a:r>
              <a:rPr lang="ru-RU" dirty="0" err="1">
                <a:ea typeface="+mn-lt"/>
                <a:cs typeface="+mn-lt"/>
              </a:rPr>
              <a:t>болуына</a:t>
            </a:r>
            <a:r>
              <a:rPr lang="ru-RU" dirty="0">
                <a:ea typeface="+mn-lt"/>
                <a:cs typeface="+mn-lt"/>
              </a:rPr>
              <a:t> </a:t>
            </a:r>
            <a:r>
              <a:rPr lang="ru-RU" dirty="0" err="1">
                <a:ea typeface="+mn-lt"/>
                <a:cs typeface="+mn-lt"/>
              </a:rPr>
              <a:t>байланысты</a:t>
            </a:r>
            <a:r>
              <a:rPr lang="ru-RU" dirty="0">
                <a:ea typeface="+mn-lt"/>
                <a:cs typeface="+mn-lt"/>
              </a:rPr>
              <a:t> </a:t>
            </a:r>
            <a:r>
              <a:rPr lang="ru-RU" dirty="0" err="1">
                <a:ea typeface="+mn-lt"/>
                <a:cs typeface="+mn-lt"/>
              </a:rPr>
              <a:t>болып</a:t>
            </a:r>
            <a:r>
              <a:rPr lang="ru-RU" dirty="0">
                <a:ea typeface="+mn-lt"/>
                <a:cs typeface="+mn-lt"/>
              </a:rPr>
              <a:t> </a:t>
            </a:r>
            <a:r>
              <a:rPr lang="ru-RU" dirty="0" err="1">
                <a:ea typeface="+mn-lt"/>
                <a:cs typeface="+mn-lt"/>
              </a:rPr>
              <a:t>жатқан</a:t>
            </a:r>
            <a:r>
              <a:rPr lang="ru-RU" dirty="0">
                <a:ea typeface="+mn-lt"/>
                <a:cs typeface="+mn-lt"/>
              </a:rPr>
              <a:t> </a:t>
            </a:r>
            <a:r>
              <a:rPr lang="ru-RU" dirty="0" err="1">
                <a:ea typeface="+mn-lt"/>
                <a:cs typeface="+mn-lt"/>
              </a:rPr>
              <a:t>революциялық</a:t>
            </a:r>
            <a:r>
              <a:rPr lang="ru-RU" dirty="0">
                <a:ea typeface="+mn-lt"/>
                <a:cs typeface="+mn-lt"/>
              </a:rPr>
              <a:t> </a:t>
            </a:r>
            <a:r>
              <a:rPr lang="ru-RU" dirty="0" err="1">
                <a:ea typeface="+mn-lt"/>
                <a:cs typeface="+mn-lt"/>
              </a:rPr>
              <a:t>өзгерістерге</a:t>
            </a:r>
            <a:r>
              <a:rPr lang="ru-RU" dirty="0">
                <a:ea typeface="+mn-lt"/>
                <a:cs typeface="+mn-lt"/>
              </a:rPr>
              <a:t> </a:t>
            </a:r>
            <a:r>
              <a:rPr lang="ru-RU" dirty="0" err="1">
                <a:ea typeface="+mn-lt"/>
                <a:cs typeface="+mn-lt"/>
              </a:rPr>
              <a:t>байланысты</a:t>
            </a:r>
            <a:r>
              <a:rPr lang="ru-RU" dirty="0">
                <a:ea typeface="+mn-lt"/>
                <a:cs typeface="+mn-lt"/>
              </a:rPr>
              <a:t> трансплантация </a:t>
            </a:r>
            <a:r>
              <a:rPr lang="ru-RU" dirty="0" err="1">
                <a:ea typeface="+mn-lt"/>
                <a:cs typeface="+mn-lt"/>
              </a:rPr>
              <a:t>және</a:t>
            </a:r>
            <a:r>
              <a:rPr lang="ru-RU" dirty="0">
                <a:ea typeface="+mn-lt"/>
                <a:cs typeface="+mn-lt"/>
              </a:rPr>
              <a:t> </a:t>
            </a:r>
            <a:r>
              <a:rPr lang="ru-RU" dirty="0" err="1">
                <a:ea typeface="+mn-lt"/>
                <a:cs typeface="+mn-lt"/>
              </a:rPr>
              <a:t>жасанды</a:t>
            </a:r>
            <a:r>
              <a:rPr lang="ru-RU" dirty="0">
                <a:ea typeface="+mn-lt"/>
                <a:cs typeface="+mn-lt"/>
              </a:rPr>
              <a:t> </a:t>
            </a:r>
            <a:r>
              <a:rPr lang="ru-RU" dirty="0" err="1">
                <a:ea typeface="+mn-lt"/>
                <a:cs typeface="+mn-lt"/>
              </a:rPr>
              <a:t>органдар</a:t>
            </a:r>
            <a:r>
              <a:rPr lang="ru-RU" dirty="0">
                <a:ea typeface="+mn-lt"/>
                <a:cs typeface="+mn-lt"/>
              </a:rPr>
              <a:t> </a:t>
            </a:r>
            <a:r>
              <a:rPr lang="ru-RU" dirty="0" err="1">
                <a:ea typeface="+mn-lt"/>
                <a:cs typeface="+mn-lt"/>
              </a:rPr>
              <a:t>саласындағы</a:t>
            </a:r>
            <a:r>
              <a:rPr lang="ru-RU" dirty="0">
                <a:ea typeface="+mn-lt"/>
                <a:cs typeface="+mn-lt"/>
              </a:rPr>
              <a:t> </a:t>
            </a:r>
            <a:r>
              <a:rPr lang="ru-RU" dirty="0" err="1">
                <a:ea typeface="+mn-lt"/>
                <a:cs typeface="+mn-lt"/>
              </a:rPr>
              <a:t>өмірлік</a:t>
            </a:r>
            <a:r>
              <a:rPr lang="ru-RU" dirty="0">
                <a:ea typeface="+mn-lt"/>
                <a:cs typeface="+mn-lt"/>
              </a:rPr>
              <a:t> </a:t>
            </a:r>
            <a:r>
              <a:rPr lang="ru-RU" dirty="0" err="1">
                <a:ea typeface="+mn-lt"/>
                <a:cs typeface="+mn-lt"/>
              </a:rPr>
              <a:t>маңызды</a:t>
            </a:r>
            <a:r>
              <a:rPr lang="ru-RU" dirty="0">
                <a:ea typeface="+mn-lt"/>
                <a:cs typeface="+mn-lt"/>
              </a:rPr>
              <a:t> </a:t>
            </a:r>
            <a:r>
              <a:rPr lang="ru-RU" dirty="0" err="1">
                <a:ea typeface="+mn-lt"/>
                <a:cs typeface="+mn-lt"/>
              </a:rPr>
              <a:t>органдардың</a:t>
            </a:r>
            <a:r>
              <a:rPr lang="ru-RU" dirty="0">
                <a:ea typeface="+mn-lt"/>
                <a:cs typeface="+mn-lt"/>
              </a:rPr>
              <a:t> </a:t>
            </a:r>
            <a:r>
              <a:rPr lang="ru-RU" dirty="0" err="1">
                <a:ea typeface="+mn-lt"/>
                <a:cs typeface="+mn-lt"/>
              </a:rPr>
              <a:t>функцияларын</a:t>
            </a:r>
            <a:r>
              <a:rPr lang="ru-RU" dirty="0">
                <a:ea typeface="+mn-lt"/>
                <a:cs typeface="+mn-lt"/>
              </a:rPr>
              <a:t> </a:t>
            </a:r>
            <a:r>
              <a:rPr lang="ru-RU" dirty="0" err="1">
                <a:ea typeface="+mn-lt"/>
                <a:cs typeface="+mn-lt"/>
              </a:rPr>
              <a:t>қалпына</a:t>
            </a:r>
            <a:r>
              <a:rPr lang="ru-RU" dirty="0">
                <a:ea typeface="+mn-lt"/>
                <a:cs typeface="+mn-lt"/>
              </a:rPr>
              <a:t> </a:t>
            </a:r>
            <a:r>
              <a:rPr lang="ru-RU" dirty="0" err="1">
                <a:ea typeface="+mn-lt"/>
                <a:cs typeface="+mn-lt"/>
              </a:rPr>
              <a:t>келтірудің</a:t>
            </a:r>
            <a:r>
              <a:rPr lang="ru-RU" dirty="0">
                <a:ea typeface="+mn-lt"/>
                <a:cs typeface="+mn-lt"/>
              </a:rPr>
              <a:t> </a:t>
            </a:r>
            <a:r>
              <a:rPr lang="ru-RU" dirty="0" err="1">
                <a:ea typeface="+mn-lt"/>
                <a:cs typeface="+mn-lt"/>
              </a:rPr>
              <a:t>принципиалды</a:t>
            </a:r>
            <a:r>
              <a:rPr lang="ru-RU" dirty="0">
                <a:ea typeface="+mn-lt"/>
                <a:cs typeface="+mn-lt"/>
              </a:rPr>
              <a:t> </a:t>
            </a:r>
            <a:r>
              <a:rPr lang="ru-RU" dirty="0" err="1">
                <a:ea typeface="+mn-lt"/>
                <a:cs typeface="+mn-lt"/>
              </a:rPr>
              <a:t>жаңа</a:t>
            </a:r>
            <a:r>
              <a:rPr lang="ru-RU" dirty="0">
                <a:ea typeface="+mn-lt"/>
                <a:cs typeface="+mn-lt"/>
              </a:rPr>
              <a:t> </a:t>
            </a:r>
            <a:r>
              <a:rPr lang="ru-RU" dirty="0" err="1">
                <a:ea typeface="+mn-lt"/>
                <a:cs typeface="+mn-lt"/>
              </a:rPr>
              <a:t>тәсіліне</a:t>
            </a:r>
            <a:r>
              <a:rPr lang="ru-RU" dirty="0">
                <a:ea typeface="+mn-lt"/>
                <a:cs typeface="+mn-lt"/>
              </a:rPr>
              <a:t> </a:t>
            </a:r>
            <a:r>
              <a:rPr lang="ru-RU" dirty="0" err="1">
                <a:ea typeface="+mn-lt"/>
                <a:cs typeface="+mn-lt"/>
              </a:rPr>
              <a:t>негізделген</a:t>
            </a:r>
            <a:r>
              <a:rPr lang="ru-RU" dirty="0">
                <a:ea typeface="+mn-lt"/>
                <a:cs typeface="+mn-lt"/>
              </a:rPr>
              <a:t> </a:t>
            </a:r>
            <a:r>
              <a:rPr lang="ru-RU" dirty="0" err="1">
                <a:ea typeface="+mn-lt"/>
                <a:cs typeface="+mn-lt"/>
              </a:rPr>
              <a:t>соңғы</a:t>
            </a:r>
            <a:r>
              <a:rPr lang="ru-RU" dirty="0">
                <a:ea typeface="+mn-lt"/>
                <a:cs typeface="+mn-lt"/>
              </a:rPr>
              <a:t> </a:t>
            </a:r>
            <a:r>
              <a:rPr lang="ru-RU" dirty="0" err="1">
                <a:ea typeface="+mn-lt"/>
                <a:cs typeface="+mn-lt"/>
              </a:rPr>
              <a:t>жұмыстарды</a:t>
            </a:r>
            <a:r>
              <a:rPr lang="ru-RU" dirty="0">
                <a:ea typeface="+mn-lt"/>
                <a:cs typeface="+mn-lt"/>
              </a:rPr>
              <a:t> </a:t>
            </a:r>
            <a:r>
              <a:rPr lang="ru-RU" dirty="0" err="1">
                <a:ea typeface="+mn-lt"/>
                <a:cs typeface="+mn-lt"/>
              </a:rPr>
              <a:t>әзірлеу</a:t>
            </a:r>
            <a:r>
              <a:rPr lang="ru-RU" dirty="0">
                <a:ea typeface="+mn-lt"/>
                <a:cs typeface="+mn-lt"/>
              </a:rPr>
              <a:t>.</a:t>
            </a:r>
            <a:endParaRPr lang="ru-RU" err="1"/>
          </a:p>
        </p:txBody>
      </p:sp>
      <p:pic>
        <p:nvPicPr>
          <p:cNvPr id="8" name="Рисунок 8" descr="Изображение выглядит как стол, торт, еда, чашка&#10;&#10;Автоматически созданное описание">
            <a:extLst>
              <a:ext uri="{FF2B5EF4-FFF2-40B4-BE49-F238E27FC236}">
                <a16:creationId xmlns:a16="http://schemas.microsoft.com/office/drawing/2014/main" xmlns="" id="{D4D1F92C-6BA2-4B93-89F3-87F173415CC7}"/>
              </a:ext>
            </a:extLst>
          </p:cNvPr>
          <p:cNvPicPr>
            <a:picLocks noGrp="1" noChangeAspect="1"/>
          </p:cNvPicPr>
          <p:nvPr>
            <p:ph sz="half" idx="2"/>
          </p:nvPr>
        </p:nvPicPr>
        <p:blipFill>
          <a:blip r:embed="rId2"/>
          <a:stretch>
            <a:fillRect/>
          </a:stretch>
        </p:blipFill>
        <p:spPr>
          <a:xfrm>
            <a:off x="6830413" y="1130208"/>
            <a:ext cx="4109588" cy="4086763"/>
          </a:xfrm>
        </p:spPr>
      </p:pic>
    </p:spTree>
    <p:extLst>
      <p:ext uri="{BB962C8B-B14F-4D97-AF65-F5344CB8AC3E}">
        <p14:creationId xmlns:p14="http://schemas.microsoft.com/office/powerpoint/2010/main" val="3693329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45C5CC17-FF17-43CF-B073-D9051465D5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1EBE2DDC-0D14-44E6-A1AB-2EEC095074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A8543D98-0AA2-43B4-B508-DC1DB7F3DC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89723C1D-9A1A-465B-8164-483BF54266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xmlns="" id="{A6680484-5F73-4078-85C2-415205B1A4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Объект 2">
            <a:extLst>
              <a:ext uri="{FF2B5EF4-FFF2-40B4-BE49-F238E27FC236}">
                <a16:creationId xmlns:a16="http://schemas.microsoft.com/office/drawing/2014/main" xmlns="" id="{EA159283-1D95-444E-91F6-BA61701102AE}"/>
              </a:ext>
            </a:extLst>
          </p:cNvPr>
          <p:cNvSpPr>
            <a:spLocks noGrp="1"/>
          </p:cNvSpPr>
          <p:nvPr>
            <p:ph idx="1"/>
          </p:nvPr>
        </p:nvSpPr>
        <p:spPr>
          <a:xfrm>
            <a:off x="4777409" y="1028702"/>
            <a:ext cx="6273972" cy="4843462"/>
          </a:xfrm>
        </p:spPr>
        <p:txBody>
          <a:bodyPr vert="horz" lIns="0" tIns="0" rIns="0" bIns="0" rtlCol="0">
            <a:normAutofit/>
          </a:bodyPr>
          <a:lstStyle/>
          <a:p>
            <a:r>
              <a:rPr lang="ru-RU" sz="1800" dirty="0" err="1">
                <a:ea typeface="+mn-lt"/>
                <a:cs typeface="+mn-lt"/>
              </a:rPr>
              <a:t>Био</a:t>
            </a:r>
            <a:r>
              <a:rPr lang="ru-RU" sz="1800" dirty="0">
                <a:ea typeface="+mn-lt"/>
                <a:cs typeface="+mn-lt"/>
              </a:rPr>
              <a:t> </a:t>
            </a:r>
            <a:r>
              <a:rPr lang="ru-RU" sz="1800" dirty="0" err="1">
                <a:ea typeface="+mn-lt"/>
                <a:cs typeface="+mn-lt"/>
              </a:rPr>
              <a:t>жасанды</a:t>
            </a:r>
            <a:r>
              <a:rPr lang="ru-RU" sz="1800" dirty="0">
                <a:ea typeface="+mn-lt"/>
                <a:cs typeface="+mn-lt"/>
              </a:rPr>
              <a:t> (</a:t>
            </a:r>
            <a:r>
              <a:rPr lang="ru-RU" sz="1800" dirty="0" err="1">
                <a:ea typeface="+mn-lt"/>
                <a:cs typeface="+mn-lt"/>
              </a:rPr>
              <a:t>гибридті</a:t>
            </a:r>
            <a:r>
              <a:rPr lang="ru-RU" sz="1800" dirty="0">
                <a:ea typeface="+mn-lt"/>
                <a:cs typeface="+mn-lt"/>
              </a:rPr>
              <a:t>) </a:t>
            </a:r>
            <a:r>
              <a:rPr lang="ru-RU" sz="1800" dirty="0" err="1">
                <a:ea typeface="+mn-lt"/>
                <a:cs typeface="+mn-lt"/>
              </a:rPr>
              <a:t>мүшелер</a:t>
            </a:r>
            <a:r>
              <a:rPr lang="ru-RU" sz="1800" dirty="0">
                <a:ea typeface="+mn-lt"/>
                <a:cs typeface="+mn-lt"/>
              </a:rPr>
              <a:t> мен </a:t>
            </a:r>
            <a:r>
              <a:rPr lang="ru-RU" sz="1800" dirty="0" err="1">
                <a:ea typeface="+mn-lt"/>
                <a:cs typeface="+mn-lt"/>
              </a:rPr>
              <a:t>ұлпаларды</a:t>
            </a:r>
            <a:r>
              <a:rPr lang="ru-RU" sz="1800" dirty="0">
                <a:ea typeface="+mn-lt"/>
                <a:cs typeface="+mn-lt"/>
              </a:rPr>
              <a:t> </a:t>
            </a:r>
            <a:r>
              <a:rPr lang="ru-RU" sz="1800" dirty="0" err="1">
                <a:ea typeface="+mn-lt"/>
                <a:cs typeface="+mn-lt"/>
              </a:rPr>
              <a:t>дамытуға</a:t>
            </a:r>
            <a:r>
              <a:rPr lang="ru-RU" sz="1800" dirty="0">
                <a:ea typeface="+mn-lt"/>
                <a:cs typeface="+mn-lt"/>
              </a:rPr>
              <a:t>, </a:t>
            </a:r>
            <a:r>
              <a:rPr lang="ru-RU" sz="1800" dirty="0" err="1">
                <a:ea typeface="+mn-lt"/>
                <a:cs typeface="+mn-lt"/>
              </a:rPr>
              <a:t>органдар</a:t>
            </a:r>
            <a:r>
              <a:rPr lang="ru-RU" sz="1800" dirty="0">
                <a:ea typeface="+mn-lt"/>
                <a:cs typeface="+mn-lt"/>
              </a:rPr>
              <a:t> мен </a:t>
            </a:r>
            <a:r>
              <a:rPr lang="ru-RU" sz="1800" dirty="0" err="1">
                <a:ea typeface="+mn-lt"/>
                <a:cs typeface="+mn-lt"/>
              </a:rPr>
              <a:t>тіндерді</a:t>
            </a:r>
            <a:r>
              <a:rPr lang="ru-RU" sz="1800" dirty="0">
                <a:ea typeface="+mn-lt"/>
                <a:cs typeface="+mn-lt"/>
              </a:rPr>
              <a:t> </a:t>
            </a:r>
            <a:r>
              <a:rPr lang="ru-RU" sz="1800" dirty="0" err="1">
                <a:ea typeface="+mn-lt"/>
                <a:cs typeface="+mn-lt"/>
              </a:rPr>
              <a:t>науқастың</a:t>
            </a:r>
            <a:r>
              <a:rPr lang="ru-RU" sz="1800" dirty="0">
                <a:ea typeface="+mn-lt"/>
                <a:cs typeface="+mn-lt"/>
              </a:rPr>
              <a:t> </a:t>
            </a:r>
            <a:r>
              <a:rPr lang="ru-RU" sz="1800" dirty="0" err="1">
                <a:ea typeface="+mn-lt"/>
                <a:cs typeface="+mn-lt"/>
              </a:rPr>
              <a:t>өз</a:t>
            </a:r>
            <a:r>
              <a:rPr lang="ru-RU" sz="1800" dirty="0">
                <a:ea typeface="+mn-lt"/>
                <a:cs typeface="+mn-lt"/>
              </a:rPr>
              <a:t> </a:t>
            </a:r>
            <a:r>
              <a:rPr lang="ru-RU" sz="1800" dirty="0" err="1">
                <a:ea typeface="+mn-lt"/>
                <a:cs typeface="+mn-lt"/>
              </a:rPr>
              <a:t>бағаналы</a:t>
            </a:r>
            <a:r>
              <a:rPr lang="ru-RU" sz="1800" dirty="0">
                <a:ea typeface="+mn-lt"/>
                <a:cs typeface="+mn-lt"/>
              </a:rPr>
              <a:t> </a:t>
            </a:r>
            <a:r>
              <a:rPr lang="ru-RU" sz="1800" dirty="0" err="1">
                <a:ea typeface="+mn-lt"/>
                <a:cs typeface="+mn-lt"/>
              </a:rPr>
              <a:t>жасушаларынан</a:t>
            </a:r>
            <a:r>
              <a:rPr lang="ru-RU" sz="1800" dirty="0">
                <a:ea typeface="+mn-lt"/>
                <a:cs typeface="+mn-lt"/>
              </a:rPr>
              <a:t> </a:t>
            </a:r>
            <a:r>
              <a:rPr lang="ru-RU" sz="1800" dirty="0" err="1">
                <a:ea typeface="+mn-lt"/>
                <a:cs typeface="+mn-lt"/>
              </a:rPr>
              <a:t>клондау</a:t>
            </a:r>
            <a:r>
              <a:rPr lang="ru-RU" sz="1800" dirty="0">
                <a:ea typeface="+mn-lt"/>
                <a:cs typeface="+mn-lt"/>
              </a:rPr>
              <a:t> </a:t>
            </a:r>
            <a:r>
              <a:rPr lang="ru-RU" sz="1800" dirty="0" err="1">
                <a:ea typeface="+mn-lt"/>
                <a:cs typeface="+mn-lt"/>
              </a:rPr>
              <a:t>үшін</a:t>
            </a:r>
            <a:r>
              <a:rPr lang="ru-RU" sz="1800" dirty="0">
                <a:ea typeface="+mn-lt"/>
                <a:cs typeface="+mn-lt"/>
              </a:rPr>
              <a:t> </a:t>
            </a:r>
            <a:r>
              <a:rPr lang="ru-RU" sz="1800" dirty="0" err="1">
                <a:ea typeface="+mn-lt"/>
                <a:cs typeface="+mn-lt"/>
              </a:rPr>
              <a:t>in</a:t>
            </a:r>
            <a:r>
              <a:rPr lang="ru-RU" sz="1800" dirty="0">
                <a:ea typeface="+mn-lt"/>
                <a:cs typeface="+mn-lt"/>
              </a:rPr>
              <a:t> </a:t>
            </a:r>
            <a:r>
              <a:rPr lang="ru-RU" sz="1800" dirty="0" err="1">
                <a:ea typeface="+mn-lt"/>
                <a:cs typeface="+mn-lt"/>
              </a:rPr>
              <a:t>vitro</a:t>
            </a:r>
            <a:r>
              <a:rPr lang="ru-RU" sz="1800" dirty="0">
                <a:ea typeface="+mn-lt"/>
                <a:cs typeface="+mn-lt"/>
              </a:rPr>
              <a:t> </a:t>
            </a:r>
            <a:r>
              <a:rPr lang="ru-RU" sz="1800" dirty="0" err="1">
                <a:ea typeface="+mn-lt"/>
                <a:cs typeface="+mn-lt"/>
              </a:rPr>
              <a:t>генетикалық</a:t>
            </a:r>
            <a:r>
              <a:rPr lang="ru-RU" sz="1800" dirty="0">
                <a:ea typeface="+mn-lt"/>
                <a:cs typeface="+mn-lt"/>
              </a:rPr>
              <a:t>, </a:t>
            </a:r>
            <a:r>
              <a:rPr lang="ru-RU" sz="1800" dirty="0" err="1">
                <a:ea typeface="+mn-lt"/>
                <a:cs typeface="+mn-lt"/>
              </a:rPr>
              <a:t>жасушалық</a:t>
            </a:r>
            <a:r>
              <a:rPr lang="ru-RU" sz="1800" dirty="0">
                <a:ea typeface="+mn-lt"/>
                <a:cs typeface="+mn-lt"/>
              </a:rPr>
              <a:t> </a:t>
            </a:r>
            <a:r>
              <a:rPr lang="ru-RU" sz="1800" dirty="0" err="1">
                <a:ea typeface="+mn-lt"/>
                <a:cs typeface="+mn-lt"/>
              </a:rPr>
              <a:t>және</a:t>
            </a:r>
            <a:r>
              <a:rPr lang="ru-RU" sz="1800" dirty="0">
                <a:ea typeface="+mn-lt"/>
                <a:cs typeface="+mn-lt"/>
              </a:rPr>
              <a:t> </a:t>
            </a:r>
            <a:r>
              <a:rPr lang="ru-RU" sz="1800" dirty="0" err="1">
                <a:ea typeface="+mn-lt"/>
                <a:cs typeface="+mn-lt"/>
              </a:rPr>
              <a:t>ұлпалық</a:t>
            </a:r>
            <a:r>
              <a:rPr lang="ru-RU" sz="1800" dirty="0">
                <a:ea typeface="+mn-lt"/>
                <a:cs typeface="+mn-lt"/>
              </a:rPr>
              <a:t> инженерия </a:t>
            </a:r>
            <a:r>
              <a:rPr lang="ru-RU" sz="1800" dirty="0" err="1">
                <a:ea typeface="+mn-lt"/>
                <a:cs typeface="+mn-lt"/>
              </a:rPr>
              <a:t>технологияларын</a:t>
            </a:r>
            <a:r>
              <a:rPr lang="ru-RU" sz="1800" dirty="0">
                <a:ea typeface="+mn-lt"/>
                <a:cs typeface="+mn-lt"/>
              </a:rPr>
              <a:t> </a:t>
            </a:r>
            <a:r>
              <a:rPr lang="ru-RU" sz="1800" dirty="0" err="1">
                <a:ea typeface="+mn-lt"/>
                <a:cs typeface="+mn-lt"/>
              </a:rPr>
              <a:t>қолданылады</a:t>
            </a:r>
            <a:r>
              <a:rPr lang="ru-RU" sz="1800" dirty="0">
                <a:ea typeface="+mn-lt"/>
                <a:cs typeface="+mn-lt"/>
              </a:rPr>
              <a:t>. </a:t>
            </a:r>
            <a:r>
              <a:rPr lang="ru-RU" sz="1800" dirty="0" err="1">
                <a:ea typeface="+mn-lt"/>
                <a:cs typeface="+mn-lt"/>
              </a:rPr>
              <a:t>Био-жасанды</a:t>
            </a:r>
            <a:r>
              <a:rPr lang="ru-RU" sz="1800" dirty="0">
                <a:ea typeface="+mn-lt"/>
                <a:cs typeface="+mn-lt"/>
              </a:rPr>
              <a:t> </a:t>
            </a:r>
            <a:r>
              <a:rPr lang="ru-RU" sz="1800" dirty="0" err="1">
                <a:ea typeface="+mn-lt"/>
                <a:cs typeface="+mn-lt"/>
              </a:rPr>
              <a:t>жүйелердің</a:t>
            </a:r>
            <a:r>
              <a:rPr lang="ru-RU" sz="1800" dirty="0">
                <a:ea typeface="+mn-lt"/>
                <a:cs typeface="+mn-lt"/>
              </a:rPr>
              <a:t> </a:t>
            </a:r>
            <a:r>
              <a:rPr lang="ru-RU" sz="1800" dirty="0" err="1">
                <a:ea typeface="+mn-lt"/>
                <a:cs typeface="+mn-lt"/>
              </a:rPr>
              <a:t>мақсаты</a:t>
            </a:r>
            <a:r>
              <a:rPr lang="ru-RU" sz="1800" dirty="0">
                <a:ea typeface="+mn-lt"/>
                <a:cs typeface="+mn-lt"/>
              </a:rPr>
              <a:t> - </a:t>
            </a:r>
            <a:r>
              <a:rPr lang="ru-RU" sz="1800" dirty="0" err="1">
                <a:ea typeface="+mn-lt"/>
                <a:cs typeface="+mn-lt"/>
              </a:rPr>
              <a:t>өмірлік</a:t>
            </a:r>
            <a:r>
              <a:rPr lang="ru-RU" sz="1800" dirty="0">
                <a:ea typeface="+mn-lt"/>
                <a:cs typeface="+mn-lt"/>
              </a:rPr>
              <a:t> </a:t>
            </a:r>
            <a:r>
              <a:rPr lang="ru-RU" sz="1800" dirty="0" err="1">
                <a:ea typeface="+mn-lt"/>
                <a:cs typeface="+mn-lt"/>
              </a:rPr>
              <a:t>маңызды</a:t>
            </a:r>
            <a:r>
              <a:rPr lang="ru-RU" sz="1800" dirty="0">
                <a:ea typeface="+mn-lt"/>
                <a:cs typeface="+mn-lt"/>
              </a:rPr>
              <a:t> </a:t>
            </a:r>
            <a:r>
              <a:rPr lang="ru-RU" sz="1800" dirty="0" err="1">
                <a:ea typeface="+mn-lt"/>
                <a:cs typeface="+mn-lt"/>
              </a:rPr>
              <a:t>органдар</a:t>
            </a:r>
            <a:r>
              <a:rPr lang="ru-RU" sz="1800" dirty="0">
                <a:ea typeface="+mn-lt"/>
                <a:cs typeface="+mn-lt"/>
              </a:rPr>
              <a:t> мен </a:t>
            </a:r>
            <a:r>
              <a:rPr lang="ru-RU" sz="1800" dirty="0" err="1">
                <a:ea typeface="+mn-lt"/>
                <a:cs typeface="+mn-lt"/>
              </a:rPr>
              <a:t>ұлпалардың</a:t>
            </a:r>
            <a:r>
              <a:rPr lang="ru-RU" sz="1800" dirty="0">
                <a:ea typeface="+mn-lt"/>
                <a:cs typeface="+mn-lt"/>
              </a:rPr>
              <a:t> </a:t>
            </a:r>
            <a:r>
              <a:rPr lang="ru-RU" sz="1800" dirty="0" err="1">
                <a:ea typeface="+mn-lt"/>
                <a:cs typeface="+mn-lt"/>
              </a:rPr>
              <a:t>қызметтерін</a:t>
            </a:r>
            <a:r>
              <a:rPr lang="ru-RU" sz="1800" dirty="0">
                <a:ea typeface="+mn-lt"/>
                <a:cs typeface="+mn-lt"/>
              </a:rPr>
              <a:t> </a:t>
            </a:r>
            <a:r>
              <a:rPr lang="ru-RU" sz="1800" dirty="0" err="1">
                <a:ea typeface="+mn-lt"/>
                <a:cs typeface="+mn-lt"/>
              </a:rPr>
              <a:t>толығымен</a:t>
            </a:r>
            <a:r>
              <a:rPr lang="ru-RU" sz="1800" dirty="0">
                <a:ea typeface="+mn-lt"/>
                <a:cs typeface="+mn-lt"/>
              </a:rPr>
              <a:t> </a:t>
            </a:r>
            <a:r>
              <a:rPr lang="ru-RU" sz="1800" dirty="0" err="1">
                <a:ea typeface="+mn-lt"/>
                <a:cs typeface="+mn-lt"/>
              </a:rPr>
              <a:t>немесе</a:t>
            </a:r>
            <a:r>
              <a:rPr lang="ru-RU" sz="1800" dirty="0">
                <a:ea typeface="+mn-lt"/>
                <a:cs typeface="+mn-lt"/>
              </a:rPr>
              <a:t> </a:t>
            </a:r>
            <a:r>
              <a:rPr lang="ru-RU" sz="1800" dirty="0" err="1">
                <a:ea typeface="+mn-lt"/>
                <a:cs typeface="+mn-lt"/>
              </a:rPr>
              <a:t>ішінара</a:t>
            </a:r>
            <a:r>
              <a:rPr lang="ru-RU" sz="1800" dirty="0">
                <a:ea typeface="+mn-lt"/>
                <a:cs typeface="+mn-lt"/>
              </a:rPr>
              <a:t>, </a:t>
            </a:r>
            <a:r>
              <a:rPr lang="ru-RU" sz="1800" dirty="0" err="1">
                <a:ea typeface="+mn-lt"/>
                <a:cs typeface="+mn-lt"/>
              </a:rPr>
              <a:t>уақытша</a:t>
            </a:r>
            <a:r>
              <a:rPr lang="ru-RU" sz="1800" dirty="0">
                <a:ea typeface="+mn-lt"/>
                <a:cs typeface="+mn-lt"/>
              </a:rPr>
              <a:t> </a:t>
            </a:r>
            <a:r>
              <a:rPr lang="ru-RU" sz="1800" dirty="0" err="1">
                <a:ea typeface="+mn-lt"/>
                <a:cs typeface="+mn-lt"/>
              </a:rPr>
              <a:t>немесе</a:t>
            </a:r>
            <a:r>
              <a:rPr lang="ru-RU" sz="1800" dirty="0">
                <a:ea typeface="+mn-lt"/>
                <a:cs typeface="+mn-lt"/>
              </a:rPr>
              <a:t> </a:t>
            </a:r>
            <a:r>
              <a:rPr lang="ru-RU" sz="1800" dirty="0" err="1">
                <a:ea typeface="+mn-lt"/>
                <a:cs typeface="+mn-lt"/>
              </a:rPr>
              <a:t>тұрақты</a:t>
            </a:r>
            <a:r>
              <a:rPr lang="ru-RU" sz="1800" dirty="0">
                <a:ea typeface="+mn-lt"/>
                <a:cs typeface="+mn-lt"/>
              </a:rPr>
              <a:t> </a:t>
            </a:r>
            <a:r>
              <a:rPr lang="ru-RU" sz="1800" dirty="0" err="1">
                <a:ea typeface="+mn-lt"/>
                <a:cs typeface="+mn-lt"/>
              </a:rPr>
              <a:t>ауыстыру</a:t>
            </a:r>
            <a:r>
              <a:rPr lang="ru-RU" sz="1800" dirty="0">
                <a:ea typeface="+mn-lt"/>
                <a:cs typeface="+mn-lt"/>
              </a:rPr>
              <a:t>. </a:t>
            </a:r>
            <a:r>
              <a:rPr lang="ru-RU" sz="1800" dirty="0" err="1">
                <a:ea typeface="+mn-lt"/>
                <a:cs typeface="+mn-lt"/>
              </a:rPr>
              <a:t>Ақырғы</a:t>
            </a:r>
            <a:r>
              <a:rPr lang="ru-RU" sz="1800" dirty="0">
                <a:ea typeface="+mn-lt"/>
                <a:cs typeface="+mn-lt"/>
              </a:rPr>
              <a:t> </a:t>
            </a:r>
            <a:r>
              <a:rPr lang="ru-RU" sz="1800" dirty="0" err="1">
                <a:ea typeface="+mn-lt"/>
                <a:cs typeface="+mn-lt"/>
              </a:rPr>
              <a:t>мақсат</a:t>
            </a:r>
            <a:r>
              <a:rPr lang="ru-RU" sz="1800" dirty="0">
                <a:ea typeface="+mn-lt"/>
                <a:cs typeface="+mn-lt"/>
              </a:rPr>
              <a:t> - </a:t>
            </a:r>
            <a:r>
              <a:rPr lang="ru-RU" sz="1800" dirty="0" err="1">
                <a:ea typeface="+mn-lt"/>
                <a:cs typeface="+mn-lt"/>
              </a:rPr>
              <a:t>ақау</a:t>
            </a:r>
            <a:r>
              <a:rPr lang="ru-RU" sz="1800" dirty="0">
                <a:ea typeface="+mn-lt"/>
                <a:cs typeface="+mn-lt"/>
              </a:rPr>
              <a:t> </a:t>
            </a:r>
            <a:r>
              <a:rPr lang="ru-RU" sz="1800" dirty="0" err="1">
                <a:ea typeface="+mn-lt"/>
                <a:cs typeface="+mn-lt"/>
              </a:rPr>
              <a:t>болған</a:t>
            </a:r>
            <a:r>
              <a:rPr lang="ru-RU" sz="1800" dirty="0">
                <a:ea typeface="+mn-lt"/>
                <a:cs typeface="+mn-lt"/>
              </a:rPr>
              <a:t> </a:t>
            </a:r>
            <a:r>
              <a:rPr lang="ru-RU" sz="1800" dirty="0" err="1">
                <a:ea typeface="+mn-lt"/>
                <a:cs typeface="+mn-lt"/>
              </a:rPr>
              <a:t>жерде</a:t>
            </a:r>
            <a:r>
              <a:rPr lang="ru-RU" sz="1800" dirty="0">
                <a:ea typeface="+mn-lt"/>
                <a:cs typeface="+mn-lt"/>
              </a:rPr>
              <a:t> </a:t>
            </a:r>
            <a:r>
              <a:rPr lang="ru-RU" sz="1800" dirty="0" err="1">
                <a:ea typeface="+mn-lt"/>
                <a:cs typeface="+mn-lt"/>
              </a:rPr>
              <a:t>ұлпалардың</a:t>
            </a:r>
            <a:r>
              <a:rPr lang="ru-RU" sz="1800" dirty="0">
                <a:ea typeface="+mn-lt"/>
                <a:cs typeface="+mn-lt"/>
              </a:rPr>
              <a:t> </a:t>
            </a:r>
            <a:r>
              <a:rPr lang="ru-RU" sz="1800" dirty="0" err="1">
                <a:ea typeface="+mn-lt"/>
                <a:cs typeface="+mn-lt"/>
              </a:rPr>
              <a:t>үш</a:t>
            </a:r>
            <a:r>
              <a:rPr lang="ru-RU" sz="1800" dirty="0">
                <a:ea typeface="+mn-lt"/>
                <a:cs typeface="+mn-lt"/>
              </a:rPr>
              <a:t> </a:t>
            </a:r>
            <a:r>
              <a:rPr lang="ru-RU" sz="1800" dirty="0" err="1">
                <a:ea typeface="+mn-lt"/>
                <a:cs typeface="+mn-lt"/>
              </a:rPr>
              <a:t>өлшемді</a:t>
            </a:r>
            <a:r>
              <a:rPr lang="ru-RU" sz="1800" dirty="0">
                <a:ea typeface="+mn-lt"/>
                <a:cs typeface="+mn-lt"/>
              </a:rPr>
              <a:t> </a:t>
            </a:r>
            <a:r>
              <a:rPr lang="ru-RU" sz="1800" dirty="0" err="1">
                <a:ea typeface="+mn-lt"/>
                <a:cs typeface="+mn-lt"/>
              </a:rPr>
              <a:t>құрылымын</a:t>
            </a:r>
            <a:r>
              <a:rPr lang="ru-RU" sz="1800" dirty="0">
                <a:ea typeface="+mn-lt"/>
                <a:cs typeface="+mn-lt"/>
              </a:rPr>
              <a:t> </a:t>
            </a:r>
            <a:r>
              <a:rPr lang="ru-RU" sz="1800" dirty="0" err="1">
                <a:ea typeface="+mn-lt"/>
                <a:cs typeface="+mn-lt"/>
              </a:rPr>
              <a:t>қалпына</a:t>
            </a:r>
            <a:r>
              <a:rPr lang="ru-RU" sz="1800" dirty="0">
                <a:ea typeface="+mn-lt"/>
                <a:cs typeface="+mn-lt"/>
              </a:rPr>
              <a:t> </a:t>
            </a:r>
            <a:r>
              <a:rPr lang="ru-RU" sz="1800" dirty="0" err="1">
                <a:ea typeface="+mn-lt"/>
                <a:cs typeface="+mn-lt"/>
              </a:rPr>
              <a:t>келтіру</a:t>
            </a:r>
            <a:r>
              <a:rPr lang="ru-RU" sz="1800" dirty="0">
                <a:ea typeface="+mn-lt"/>
                <a:cs typeface="+mn-lt"/>
              </a:rPr>
              <a:t>.</a:t>
            </a:r>
            <a:endParaRPr lang="ru-RU" sz="1800" dirty="0"/>
          </a:p>
        </p:txBody>
      </p:sp>
    </p:spTree>
    <p:extLst>
      <p:ext uri="{BB962C8B-B14F-4D97-AF65-F5344CB8AC3E}">
        <p14:creationId xmlns:p14="http://schemas.microsoft.com/office/powerpoint/2010/main" val="1388771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3346177D-ADC4-4968-B747-5CFCD390B5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Изображение выглядит как вода, сидит, занавеска&#10;&#10;Автоматически созданное описание">
            <a:extLst>
              <a:ext uri="{FF2B5EF4-FFF2-40B4-BE49-F238E27FC236}">
                <a16:creationId xmlns:a16="http://schemas.microsoft.com/office/drawing/2014/main" xmlns="" id="{0C0094A2-C04F-42C1-90BC-81063487833F}"/>
              </a:ext>
            </a:extLst>
          </p:cNvPr>
          <p:cNvPicPr>
            <a:picLocks noChangeAspect="1"/>
          </p:cNvPicPr>
          <p:nvPr/>
        </p:nvPicPr>
        <p:blipFill rotWithShape="1">
          <a:blip r:embed="rId2"/>
          <a:srcRect l="37746" r="25597" b="-1"/>
          <a:stretch/>
        </p:blipFill>
        <p:spPr>
          <a:xfrm>
            <a:off x="1371600" y="1028701"/>
            <a:ext cx="3876165" cy="4338170"/>
          </a:xfrm>
          <a:prstGeom prst="rect">
            <a:avLst/>
          </a:prstGeom>
        </p:spPr>
      </p:pic>
      <p:sp>
        <p:nvSpPr>
          <p:cNvPr id="3" name="Объект 2">
            <a:extLst>
              <a:ext uri="{FF2B5EF4-FFF2-40B4-BE49-F238E27FC236}">
                <a16:creationId xmlns:a16="http://schemas.microsoft.com/office/drawing/2014/main" xmlns="" id="{FB495580-B2E6-488B-B456-76CC19DE67DC}"/>
              </a:ext>
            </a:extLst>
          </p:cNvPr>
          <p:cNvSpPr>
            <a:spLocks noGrp="1"/>
          </p:cNvSpPr>
          <p:nvPr>
            <p:ph idx="1"/>
          </p:nvPr>
        </p:nvSpPr>
        <p:spPr>
          <a:xfrm>
            <a:off x="5784900" y="1633583"/>
            <a:ext cx="5566497" cy="3797398"/>
          </a:xfrm>
        </p:spPr>
        <p:txBody>
          <a:bodyPr vert="horz" lIns="0" tIns="0" rIns="0" bIns="0" rtlCol="0" anchor="t">
            <a:normAutofit/>
          </a:bodyPr>
          <a:lstStyle/>
          <a:p>
            <a:r>
              <a:rPr lang="ru-RU" sz="1800" dirty="0" err="1">
                <a:ea typeface="+mn-lt"/>
                <a:cs typeface="+mn-lt"/>
              </a:rPr>
              <a:t>Зақымдалған</a:t>
            </a:r>
            <a:r>
              <a:rPr lang="ru-RU" sz="1800" dirty="0">
                <a:ea typeface="+mn-lt"/>
                <a:cs typeface="+mn-lt"/>
              </a:rPr>
              <a:t> </a:t>
            </a:r>
            <a:r>
              <a:rPr lang="ru-RU" sz="1800" dirty="0" err="1">
                <a:ea typeface="+mn-lt"/>
                <a:cs typeface="+mn-lt"/>
              </a:rPr>
              <a:t>ұлпаларды</a:t>
            </a:r>
            <a:r>
              <a:rPr lang="ru-RU" sz="1800" dirty="0">
                <a:ea typeface="+mn-lt"/>
                <a:cs typeface="+mn-lt"/>
              </a:rPr>
              <a:t> </a:t>
            </a:r>
            <a:r>
              <a:rPr lang="ru-RU" sz="1800" dirty="0" err="1">
                <a:ea typeface="+mn-lt"/>
                <a:cs typeface="+mn-lt"/>
              </a:rPr>
              <a:t>қалпына</a:t>
            </a:r>
            <a:r>
              <a:rPr lang="ru-RU" sz="1800" dirty="0">
                <a:ea typeface="+mn-lt"/>
                <a:cs typeface="+mn-lt"/>
              </a:rPr>
              <a:t> </a:t>
            </a:r>
            <a:r>
              <a:rPr lang="ru-RU" sz="1800" dirty="0" err="1">
                <a:ea typeface="+mn-lt"/>
                <a:cs typeface="+mn-lt"/>
              </a:rPr>
              <a:t>келтіру</a:t>
            </a:r>
            <a:r>
              <a:rPr lang="ru-RU" sz="1800" dirty="0">
                <a:ea typeface="+mn-lt"/>
                <a:cs typeface="+mn-lt"/>
              </a:rPr>
              <a:t> </a:t>
            </a:r>
            <a:r>
              <a:rPr lang="ru-RU" sz="1800" dirty="0" err="1">
                <a:ea typeface="+mn-lt"/>
                <a:cs typeface="+mn-lt"/>
              </a:rPr>
              <a:t>процесінде</a:t>
            </a:r>
            <a:r>
              <a:rPr lang="ru-RU" sz="1800" dirty="0">
                <a:ea typeface="+mn-lt"/>
                <a:cs typeface="+mn-lt"/>
              </a:rPr>
              <a:t> </a:t>
            </a:r>
            <a:r>
              <a:rPr lang="ru-RU" sz="1800" dirty="0" err="1">
                <a:ea typeface="+mn-lt"/>
                <a:cs typeface="+mn-lt"/>
              </a:rPr>
              <a:t>клеткалардың</a:t>
            </a:r>
            <a:r>
              <a:rPr lang="ru-RU" sz="1800" dirty="0">
                <a:ea typeface="+mn-lt"/>
                <a:cs typeface="+mn-lt"/>
              </a:rPr>
              <a:t> </a:t>
            </a:r>
            <a:r>
              <a:rPr lang="ru-RU" sz="1800" dirty="0" err="1">
                <a:ea typeface="+mn-lt"/>
                <a:cs typeface="+mn-lt"/>
              </a:rPr>
              <a:t>өсуін</a:t>
            </a:r>
            <a:r>
              <a:rPr lang="ru-RU" sz="1800" dirty="0">
                <a:ea typeface="+mn-lt"/>
                <a:cs typeface="+mn-lt"/>
              </a:rPr>
              <a:t>, </a:t>
            </a:r>
            <a:r>
              <a:rPr lang="ru-RU" sz="1800" dirty="0" err="1">
                <a:ea typeface="+mn-lt"/>
                <a:cs typeface="+mn-lt"/>
              </a:rPr>
              <a:t>көбеюін</a:t>
            </a:r>
            <a:r>
              <a:rPr lang="ru-RU" sz="1800" dirty="0">
                <a:ea typeface="+mn-lt"/>
                <a:cs typeface="+mn-lt"/>
              </a:rPr>
              <a:t> </a:t>
            </a:r>
            <a:r>
              <a:rPr lang="ru-RU" sz="1800" dirty="0" err="1">
                <a:ea typeface="+mn-lt"/>
                <a:cs typeface="+mn-lt"/>
              </a:rPr>
              <a:t>және</a:t>
            </a:r>
            <a:r>
              <a:rPr lang="ru-RU" sz="1800" dirty="0">
                <a:ea typeface="+mn-lt"/>
                <a:cs typeface="+mn-lt"/>
              </a:rPr>
              <a:t> </a:t>
            </a:r>
            <a:r>
              <a:rPr lang="ru-RU" sz="1800" dirty="0" err="1">
                <a:ea typeface="+mn-lt"/>
                <a:cs typeface="+mn-lt"/>
              </a:rPr>
              <a:t>дифференциациясын</a:t>
            </a:r>
            <a:r>
              <a:rPr lang="ru-RU" sz="1800" dirty="0">
                <a:ea typeface="+mn-lt"/>
                <a:cs typeface="+mn-lt"/>
              </a:rPr>
              <a:t> </a:t>
            </a:r>
            <a:r>
              <a:rPr lang="ru-RU" sz="1800" dirty="0" err="1">
                <a:ea typeface="+mn-lt"/>
                <a:cs typeface="+mn-lt"/>
              </a:rPr>
              <a:t>ұйымдастыру</a:t>
            </a:r>
            <a:r>
              <a:rPr lang="ru-RU" sz="1800" dirty="0">
                <a:ea typeface="+mn-lt"/>
                <a:cs typeface="+mn-lt"/>
              </a:rPr>
              <a:t>, </a:t>
            </a:r>
            <a:r>
              <a:rPr lang="ru-RU" sz="1800" dirty="0" err="1">
                <a:ea typeface="+mn-lt"/>
                <a:cs typeface="+mn-lt"/>
              </a:rPr>
              <a:t>қамтамасыз</a:t>
            </a:r>
            <a:r>
              <a:rPr lang="ru-RU" sz="1800" dirty="0">
                <a:ea typeface="+mn-lt"/>
                <a:cs typeface="+mn-lt"/>
              </a:rPr>
              <a:t> </a:t>
            </a:r>
            <a:r>
              <a:rPr lang="ru-RU" sz="1800" dirty="0" err="1">
                <a:ea typeface="+mn-lt"/>
                <a:cs typeface="+mn-lt"/>
              </a:rPr>
              <a:t>ету</a:t>
            </a:r>
            <a:r>
              <a:rPr lang="ru-RU" sz="1800" dirty="0">
                <a:ea typeface="+mn-lt"/>
                <a:cs typeface="+mn-lt"/>
              </a:rPr>
              <a:t> </a:t>
            </a:r>
            <a:r>
              <a:rPr lang="ru-RU" sz="1800" dirty="0" err="1">
                <a:ea typeface="+mn-lt"/>
                <a:cs typeface="+mn-lt"/>
              </a:rPr>
              <a:t>үшін</a:t>
            </a:r>
            <a:r>
              <a:rPr lang="ru-RU" sz="1800" dirty="0">
                <a:ea typeface="+mn-lt"/>
                <a:cs typeface="+mn-lt"/>
              </a:rPr>
              <a:t> </a:t>
            </a:r>
            <a:r>
              <a:rPr lang="ru-RU" sz="1800" dirty="0" err="1">
                <a:ea typeface="+mn-lt"/>
                <a:cs typeface="+mn-lt"/>
              </a:rPr>
              <a:t>матрицалар</a:t>
            </a:r>
            <a:r>
              <a:rPr lang="ru-RU" sz="1800" dirty="0">
                <a:ea typeface="+mn-lt"/>
                <a:cs typeface="+mn-lt"/>
              </a:rPr>
              <a:t> </a:t>
            </a:r>
            <a:r>
              <a:rPr lang="ru-RU" sz="1800" dirty="0" err="1">
                <a:ea typeface="+mn-lt"/>
                <a:cs typeface="+mn-lt"/>
              </a:rPr>
              <a:t>қажет</a:t>
            </a:r>
            <a:r>
              <a:rPr lang="ru-RU" sz="1800" dirty="0">
                <a:ea typeface="+mn-lt"/>
                <a:cs typeface="+mn-lt"/>
              </a:rPr>
              <a:t> (</a:t>
            </a:r>
            <a:r>
              <a:rPr lang="ru-RU" sz="1800" dirty="0" err="1">
                <a:ea typeface="+mn-lt"/>
                <a:cs typeface="+mn-lt"/>
              </a:rPr>
              <a:t>scaffolds</a:t>
            </a:r>
            <a:r>
              <a:rPr lang="ru-RU" sz="1800" dirty="0">
                <a:ea typeface="+mn-lt"/>
                <a:cs typeface="+mn-lt"/>
              </a:rPr>
              <a:t> - </a:t>
            </a:r>
            <a:r>
              <a:rPr lang="ru-RU" sz="1800" dirty="0" err="1">
                <a:ea typeface="+mn-lt"/>
                <a:cs typeface="+mn-lt"/>
              </a:rPr>
              <a:t>матрицалар</a:t>
            </a:r>
            <a:r>
              <a:rPr lang="ru-RU" sz="1800" dirty="0">
                <a:ea typeface="+mn-lt"/>
                <a:cs typeface="+mn-lt"/>
              </a:rPr>
              <a:t>, </a:t>
            </a:r>
            <a:r>
              <a:rPr lang="ru-RU" sz="1800" dirty="0" err="1">
                <a:ea typeface="+mn-lt"/>
                <a:cs typeface="+mn-lt"/>
              </a:rPr>
              <a:t>тасымалдаушылар</a:t>
            </a:r>
            <a:r>
              <a:rPr lang="ru-RU" sz="1800" dirty="0">
                <a:ea typeface="+mn-lt"/>
                <a:cs typeface="+mn-lt"/>
              </a:rPr>
              <a:t>, </a:t>
            </a:r>
            <a:r>
              <a:rPr lang="ru-RU" sz="1800" dirty="0" err="1">
                <a:ea typeface="+mn-lt"/>
                <a:cs typeface="+mn-lt"/>
              </a:rPr>
              <a:t>субстраттар</a:t>
            </a:r>
            <a:r>
              <a:rPr lang="ru-RU" sz="1800" dirty="0">
                <a:ea typeface="+mn-lt"/>
                <a:cs typeface="+mn-lt"/>
              </a:rPr>
              <a:t>, </a:t>
            </a:r>
            <a:r>
              <a:rPr lang="ru-RU" sz="1800" dirty="0" err="1">
                <a:ea typeface="+mn-lt"/>
                <a:cs typeface="+mn-lt"/>
              </a:rPr>
              <a:t>ормандар</a:t>
            </a:r>
            <a:r>
              <a:rPr lang="ru-RU" sz="1800" dirty="0">
                <a:ea typeface="+mn-lt"/>
                <a:cs typeface="+mn-lt"/>
              </a:rPr>
              <a:t>). </a:t>
            </a:r>
            <a:r>
              <a:rPr lang="ru-RU" sz="1800" dirty="0" err="1">
                <a:ea typeface="+mn-lt"/>
                <a:cs typeface="+mn-lt"/>
              </a:rPr>
              <a:t>Бұл</a:t>
            </a:r>
            <a:r>
              <a:rPr lang="ru-RU" sz="1800" dirty="0">
                <a:ea typeface="+mn-lt"/>
                <a:cs typeface="+mn-lt"/>
              </a:rPr>
              <a:t> </a:t>
            </a:r>
            <a:r>
              <a:rPr lang="ru-RU" sz="1800" dirty="0" err="1">
                <a:ea typeface="+mn-lt"/>
                <a:cs typeface="+mn-lt"/>
              </a:rPr>
              <a:t>бағыт</a:t>
            </a:r>
            <a:r>
              <a:rPr lang="ru-RU" sz="1800" dirty="0">
                <a:ea typeface="+mn-lt"/>
                <a:cs typeface="+mn-lt"/>
              </a:rPr>
              <a:t> «</a:t>
            </a:r>
            <a:r>
              <a:rPr lang="ru-RU" sz="1800" dirty="0" err="1">
                <a:ea typeface="+mn-lt"/>
                <a:cs typeface="+mn-lt"/>
              </a:rPr>
              <a:t>биоимитация</a:t>
            </a:r>
            <a:r>
              <a:rPr lang="ru-RU" sz="1800" dirty="0">
                <a:ea typeface="+mn-lt"/>
                <a:cs typeface="+mn-lt"/>
              </a:rPr>
              <a:t>» </a:t>
            </a:r>
            <a:r>
              <a:rPr lang="ru-RU" sz="1800" dirty="0" err="1">
                <a:ea typeface="+mn-lt"/>
                <a:cs typeface="+mn-lt"/>
              </a:rPr>
              <a:t>атауына</a:t>
            </a:r>
            <a:r>
              <a:rPr lang="ru-RU" sz="1800" dirty="0">
                <a:ea typeface="+mn-lt"/>
                <a:cs typeface="+mn-lt"/>
              </a:rPr>
              <a:t> </a:t>
            </a:r>
            <a:r>
              <a:rPr lang="ru-RU" sz="1800" dirty="0" err="1">
                <a:ea typeface="+mn-lt"/>
                <a:cs typeface="+mn-lt"/>
              </a:rPr>
              <a:t>ие</a:t>
            </a:r>
            <a:r>
              <a:rPr lang="ru-RU" sz="1800" dirty="0">
                <a:ea typeface="+mn-lt"/>
                <a:cs typeface="+mn-lt"/>
              </a:rPr>
              <a:t> </a:t>
            </a:r>
            <a:r>
              <a:rPr lang="ru-RU" sz="1800" dirty="0" err="1">
                <a:ea typeface="+mn-lt"/>
                <a:cs typeface="+mn-lt"/>
              </a:rPr>
              <a:t>болды</a:t>
            </a:r>
            <a:r>
              <a:rPr lang="ru-RU" sz="1800" dirty="0">
                <a:ea typeface="+mn-lt"/>
                <a:cs typeface="+mn-lt"/>
              </a:rPr>
              <a:t>, ал </a:t>
            </a:r>
            <a:r>
              <a:rPr lang="ru-RU" sz="1800" dirty="0" err="1">
                <a:ea typeface="+mn-lt"/>
                <a:cs typeface="+mn-lt"/>
              </a:rPr>
              <a:t>сәйкес</a:t>
            </a:r>
            <a:r>
              <a:rPr lang="ru-RU" sz="1800" dirty="0">
                <a:ea typeface="+mn-lt"/>
                <a:cs typeface="+mn-lt"/>
              </a:rPr>
              <a:t> </a:t>
            </a:r>
            <a:r>
              <a:rPr lang="ru-RU" sz="1800" dirty="0" err="1">
                <a:ea typeface="+mn-lt"/>
                <a:cs typeface="+mn-lt"/>
              </a:rPr>
              <a:t>материалдар</a:t>
            </a:r>
            <a:r>
              <a:rPr lang="ru-RU" sz="1800" dirty="0">
                <a:ea typeface="+mn-lt"/>
                <a:cs typeface="+mn-lt"/>
              </a:rPr>
              <a:t> «</a:t>
            </a:r>
            <a:r>
              <a:rPr lang="ru-RU" sz="1800" dirty="0" err="1">
                <a:ea typeface="+mn-lt"/>
                <a:cs typeface="+mn-lt"/>
              </a:rPr>
              <a:t>өзін-өзі</a:t>
            </a:r>
            <a:r>
              <a:rPr lang="ru-RU" sz="1800" dirty="0">
                <a:ea typeface="+mn-lt"/>
                <a:cs typeface="+mn-lt"/>
              </a:rPr>
              <a:t> </a:t>
            </a:r>
            <a:r>
              <a:rPr lang="ru-RU" sz="1800" dirty="0" err="1">
                <a:ea typeface="+mn-lt"/>
                <a:cs typeface="+mn-lt"/>
              </a:rPr>
              <a:t>бақылау</a:t>
            </a:r>
            <a:r>
              <a:rPr lang="ru-RU" sz="1800" dirty="0">
                <a:ea typeface="+mn-lt"/>
                <a:cs typeface="+mn-lt"/>
              </a:rPr>
              <a:t>» (</a:t>
            </a:r>
            <a:r>
              <a:rPr lang="ru-RU" sz="1800" dirty="0" err="1">
                <a:ea typeface="+mn-lt"/>
                <a:cs typeface="+mn-lt"/>
              </a:rPr>
              <a:t>self-monitoring</a:t>
            </a:r>
            <a:r>
              <a:rPr lang="ru-RU" sz="1800" dirty="0">
                <a:ea typeface="+mn-lt"/>
                <a:cs typeface="+mn-lt"/>
              </a:rPr>
              <a:t>), «</a:t>
            </a:r>
            <a:r>
              <a:rPr lang="ru-RU" sz="1800" dirty="0" err="1">
                <a:ea typeface="+mn-lt"/>
                <a:cs typeface="+mn-lt"/>
              </a:rPr>
              <a:t>ақылды</a:t>
            </a:r>
            <a:r>
              <a:rPr lang="ru-RU" sz="1800" dirty="0">
                <a:ea typeface="+mn-lt"/>
                <a:cs typeface="+mn-lt"/>
              </a:rPr>
              <a:t>» (</a:t>
            </a:r>
            <a:r>
              <a:rPr lang="ru-RU" sz="1800" dirty="0" err="1">
                <a:ea typeface="+mn-lt"/>
                <a:cs typeface="+mn-lt"/>
              </a:rPr>
              <a:t>smart</a:t>
            </a:r>
            <a:r>
              <a:rPr lang="ru-RU" sz="1800" dirty="0">
                <a:ea typeface="+mn-lt"/>
                <a:cs typeface="+mn-lt"/>
              </a:rPr>
              <a:t>) </a:t>
            </a:r>
            <a:r>
              <a:rPr lang="ru-RU" sz="1800" dirty="0" err="1">
                <a:ea typeface="+mn-lt"/>
                <a:cs typeface="+mn-lt"/>
              </a:rPr>
              <a:t>немесе</a:t>
            </a:r>
            <a:r>
              <a:rPr lang="ru-RU" sz="1800" dirty="0">
                <a:ea typeface="+mn-lt"/>
                <a:cs typeface="+mn-lt"/>
              </a:rPr>
              <a:t> «</a:t>
            </a:r>
            <a:r>
              <a:rPr lang="ru-RU" sz="1800" dirty="0" err="1">
                <a:ea typeface="+mn-lt"/>
                <a:cs typeface="+mn-lt"/>
              </a:rPr>
              <a:t>интеллигентті</a:t>
            </a:r>
            <a:r>
              <a:rPr lang="ru-RU" sz="1800" dirty="0">
                <a:ea typeface="+mn-lt"/>
                <a:cs typeface="+mn-lt"/>
              </a:rPr>
              <a:t>» (</a:t>
            </a:r>
            <a:r>
              <a:rPr lang="ru-RU" sz="1800" dirty="0" err="1">
                <a:ea typeface="+mn-lt"/>
                <a:cs typeface="+mn-lt"/>
              </a:rPr>
              <a:t>intelligent</a:t>
            </a:r>
            <a:r>
              <a:rPr lang="ru-RU" sz="1800" dirty="0">
                <a:ea typeface="+mn-lt"/>
                <a:cs typeface="+mn-lt"/>
              </a:rPr>
              <a:t>)  </a:t>
            </a:r>
            <a:r>
              <a:rPr lang="ru-RU" sz="1800" dirty="0" err="1">
                <a:ea typeface="+mn-lt"/>
                <a:cs typeface="+mn-lt"/>
              </a:rPr>
              <a:t>деп</a:t>
            </a:r>
            <a:r>
              <a:rPr lang="ru-RU" sz="1800" dirty="0">
                <a:ea typeface="+mn-lt"/>
                <a:cs typeface="+mn-lt"/>
              </a:rPr>
              <a:t> </a:t>
            </a:r>
            <a:r>
              <a:rPr lang="ru-RU" sz="1800" dirty="0" err="1">
                <a:ea typeface="+mn-lt"/>
                <a:cs typeface="+mn-lt"/>
              </a:rPr>
              <a:t>аталады</a:t>
            </a:r>
            <a:r>
              <a:rPr lang="ru-RU" sz="1800" dirty="0">
                <a:ea typeface="+mn-lt"/>
                <a:cs typeface="+mn-lt"/>
              </a:rPr>
              <a:t>.</a:t>
            </a:r>
          </a:p>
          <a:p>
            <a:endParaRPr lang="ru-RU" sz="1600"/>
          </a:p>
        </p:txBody>
      </p:sp>
      <p:sp>
        <p:nvSpPr>
          <p:cNvPr id="11" name="Rectangle 10">
            <a:extLst>
              <a:ext uri="{FF2B5EF4-FFF2-40B4-BE49-F238E27FC236}">
                <a16:creationId xmlns:a16="http://schemas.microsoft.com/office/drawing/2014/main" xmlns="" id="{57279BCC-714F-432D-B1E1-DD2CF750772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0D678D00-BED9-4B8A-8AE6-A1050EE5F24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038600" y="6400799"/>
            <a:ext cx="8153398" cy="456772"/>
          </a:xfrm>
          <a:prstGeom prst="rect">
            <a:avLst/>
          </a:prstGeom>
          <a:gradFill>
            <a:gsLst>
              <a:gs pos="9000">
                <a:schemeClr val="accent2">
                  <a:lumMod val="60000"/>
                  <a:lumOff val="40000"/>
                  <a:alpha val="54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8473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772844A7-C84E-43B7-8C89-8465DF38491C}"/>
              </a:ext>
            </a:extLst>
          </p:cNvPr>
          <p:cNvSpPr>
            <a:spLocks noGrp="1"/>
          </p:cNvSpPr>
          <p:nvPr>
            <p:ph sz="half" idx="1"/>
          </p:nvPr>
        </p:nvSpPr>
        <p:spPr>
          <a:xfrm>
            <a:off x="1044054" y="1191009"/>
            <a:ext cx="4975746" cy="4985954"/>
          </a:xfrm>
        </p:spPr>
        <p:txBody>
          <a:bodyPr vert="horz" lIns="0" tIns="0" rIns="0" bIns="0" rtlCol="0" anchor="t">
            <a:normAutofit fontScale="92500"/>
          </a:bodyPr>
          <a:lstStyle/>
          <a:p>
            <a:r>
              <a:rPr lang="ru-RU" dirty="0">
                <a:ea typeface="+mn-lt"/>
                <a:cs typeface="+mn-lt"/>
              </a:rPr>
              <a:t>Хирургия - </a:t>
            </a:r>
            <a:r>
              <a:rPr lang="ru-RU" dirty="0" err="1">
                <a:ea typeface="+mn-lt"/>
                <a:cs typeface="+mn-lt"/>
              </a:rPr>
              <a:t>бұл</a:t>
            </a:r>
            <a:r>
              <a:rPr lang="ru-RU" dirty="0">
                <a:ea typeface="+mn-lt"/>
                <a:cs typeface="+mn-lt"/>
              </a:rPr>
              <a:t> </a:t>
            </a:r>
            <a:r>
              <a:rPr lang="ru-RU" dirty="0" err="1">
                <a:ea typeface="+mn-lt"/>
                <a:cs typeface="+mn-lt"/>
              </a:rPr>
              <a:t>биологиялық</a:t>
            </a:r>
            <a:r>
              <a:rPr lang="ru-RU" dirty="0">
                <a:ea typeface="+mn-lt"/>
                <a:cs typeface="+mn-lt"/>
              </a:rPr>
              <a:t> </a:t>
            </a:r>
            <a:r>
              <a:rPr lang="ru-RU" dirty="0" err="1">
                <a:ea typeface="+mn-lt"/>
                <a:cs typeface="+mn-lt"/>
              </a:rPr>
              <a:t>үйлесімді</a:t>
            </a:r>
            <a:r>
              <a:rPr lang="ru-RU" dirty="0">
                <a:ea typeface="+mn-lt"/>
                <a:cs typeface="+mn-lt"/>
              </a:rPr>
              <a:t> </a:t>
            </a:r>
            <a:r>
              <a:rPr lang="ru-RU" dirty="0" err="1">
                <a:ea typeface="+mn-lt"/>
                <a:cs typeface="+mn-lt"/>
              </a:rPr>
              <a:t>жаңа</a:t>
            </a:r>
            <a:r>
              <a:rPr lang="ru-RU" dirty="0">
                <a:ea typeface="+mn-lt"/>
                <a:cs typeface="+mn-lt"/>
              </a:rPr>
              <a:t> </a:t>
            </a:r>
            <a:r>
              <a:rPr lang="ru-RU" dirty="0" err="1">
                <a:ea typeface="+mn-lt"/>
                <a:cs typeface="+mn-lt"/>
              </a:rPr>
              <a:t>биоматериалдарды</a:t>
            </a:r>
            <a:r>
              <a:rPr lang="ru-RU" dirty="0">
                <a:ea typeface="+mn-lt"/>
                <a:cs typeface="+mn-lt"/>
              </a:rPr>
              <a:t> </a:t>
            </a:r>
            <a:r>
              <a:rPr lang="ru-RU" dirty="0" err="1">
                <a:ea typeface="+mn-lt"/>
                <a:cs typeface="+mn-lt"/>
              </a:rPr>
              <a:t>жасау</a:t>
            </a:r>
            <a:r>
              <a:rPr lang="ru-RU" dirty="0">
                <a:ea typeface="+mn-lt"/>
                <a:cs typeface="+mn-lt"/>
              </a:rPr>
              <a:t> мен </a:t>
            </a:r>
            <a:r>
              <a:rPr lang="ru-RU" dirty="0" err="1">
                <a:ea typeface="+mn-lt"/>
                <a:cs typeface="+mn-lt"/>
              </a:rPr>
              <a:t>клиникалық</a:t>
            </a:r>
            <a:r>
              <a:rPr lang="ru-RU" dirty="0">
                <a:ea typeface="+mn-lt"/>
                <a:cs typeface="+mn-lt"/>
              </a:rPr>
              <a:t> </a:t>
            </a:r>
            <a:r>
              <a:rPr lang="ru-RU" dirty="0" err="1">
                <a:ea typeface="+mn-lt"/>
                <a:cs typeface="+mn-lt"/>
              </a:rPr>
              <a:t>тәжірибеге</a:t>
            </a:r>
            <a:r>
              <a:rPr lang="ru-RU" dirty="0">
                <a:ea typeface="+mn-lt"/>
                <a:cs typeface="+mn-lt"/>
              </a:rPr>
              <a:t> </a:t>
            </a:r>
            <a:r>
              <a:rPr lang="ru-RU" dirty="0" err="1">
                <a:ea typeface="+mn-lt"/>
                <a:cs typeface="+mn-lt"/>
              </a:rPr>
              <a:t>енгізудің</a:t>
            </a:r>
            <a:r>
              <a:rPr lang="ru-RU" dirty="0">
                <a:ea typeface="+mn-lt"/>
                <a:cs typeface="+mn-lt"/>
              </a:rPr>
              <a:t> </a:t>
            </a:r>
            <a:r>
              <a:rPr lang="ru-RU" dirty="0" err="1">
                <a:ea typeface="+mn-lt"/>
                <a:cs typeface="+mn-lt"/>
              </a:rPr>
              <a:t>ең</a:t>
            </a:r>
            <a:r>
              <a:rPr lang="ru-RU" dirty="0">
                <a:ea typeface="+mn-lt"/>
                <a:cs typeface="+mn-lt"/>
              </a:rPr>
              <a:t> </a:t>
            </a:r>
            <a:r>
              <a:rPr lang="ru-RU" dirty="0" err="1">
                <a:ea typeface="+mn-lt"/>
                <a:cs typeface="+mn-lt"/>
              </a:rPr>
              <a:t>өткір</a:t>
            </a:r>
            <a:r>
              <a:rPr lang="ru-RU" dirty="0">
                <a:ea typeface="+mn-lt"/>
                <a:cs typeface="+mn-lt"/>
              </a:rPr>
              <a:t> </a:t>
            </a:r>
            <a:r>
              <a:rPr lang="ru-RU" dirty="0" err="1">
                <a:ea typeface="+mn-lt"/>
                <a:cs typeface="+mn-lt"/>
              </a:rPr>
              <a:t>қажеттілігін</a:t>
            </a:r>
            <a:r>
              <a:rPr lang="ru-RU" dirty="0">
                <a:ea typeface="+mn-lt"/>
                <a:cs typeface="+mn-lt"/>
              </a:rPr>
              <a:t> </a:t>
            </a:r>
            <a:r>
              <a:rPr lang="ru-RU" dirty="0" err="1">
                <a:ea typeface="+mn-lt"/>
                <a:cs typeface="+mn-lt"/>
              </a:rPr>
              <a:t>сезінетін</a:t>
            </a:r>
            <a:r>
              <a:rPr lang="ru-RU" dirty="0">
                <a:ea typeface="+mn-lt"/>
                <a:cs typeface="+mn-lt"/>
              </a:rPr>
              <a:t> </a:t>
            </a:r>
            <a:r>
              <a:rPr lang="ru-RU" dirty="0" err="1">
                <a:ea typeface="+mn-lt"/>
                <a:cs typeface="+mn-lt"/>
              </a:rPr>
              <a:t>медициналық</a:t>
            </a:r>
            <a:r>
              <a:rPr lang="ru-RU" dirty="0">
                <a:ea typeface="+mn-lt"/>
                <a:cs typeface="+mn-lt"/>
              </a:rPr>
              <a:t> </a:t>
            </a:r>
            <a:r>
              <a:rPr lang="ru-RU" dirty="0" err="1">
                <a:ea typeface="+mn-lt"/>
                <a:cs typeface="+mn-lt"/>
              </a:rPr>
              <a:t>ғылымдардың</a:t>
            </a:r>
            <a:r>
              <a:rPr lang="ru-RU" dirty="0">
                <a:ea typeface="+mn-lt"/>
                <a:cs typeface="+mn-lt"/>
              </a:rPr>
              <a:t> </a:t>
            </a:r>
            <a:r>
              <a:rPr lang="ru-RU" dirty="0" err="1">
                <a:ea typeface="+mn-lt"/>
                <a:cs typeface="+mn-lt"/>
              </a:rPr>
              <a:t>бірі</a:t>
            </a:r>
            <a:r>
              <a:rPr lang="ru-RU" dirty="0">
                <a:ea typeface="+mn-lt"/>
                <a:cs typeface="+mn-lt"/>
              </a:rPr>
              <a:t>. </a:t>
            </a:r>
            <a:r>
              <a:rPr lang="ru-RU" dirty="0" err="1">
                <a:ea typeface="+mn-lt"/>
                <a:cs typeface="+mn-lt"/>
              </a:rPr>
              <a:t>Бірінші</a:t>
            </a:r>
            <a:r>
              <a:rPr lang="ru-RU" dirty="0">
                <a:ea typeface="+mn-lt"/>
                <a:cs typeface="+mn-lt"/>
              </a:rPr>
              <a:t> </a:t>
            </a:r>
            <a:r>
              <a:rPr lang="ru-RU" dirty="0" err="1">
                <a:ea typeface="+mn-lt"/>
                <a:cs typeface="+mn-lt"/>
              </a:rPr>
              <a:t>кезекте</a:t>
            </a:r>
            <a:r>
              <a:rPr lang="ru-RU" dirty="0">
                <a:ea typeface="+mn-lt"/>
                <a:cs typeface="+mn-lt"/>
              </a:rPr>
              <a:t>, </a:t>
            </a:r>
            <a:r>
              <a:rPr lang="ru-RU" dirty="0" err="1">
                <a:ea typeface="+mn-lt"/>
                <a:cs typeface="+mn-lt"/>
              </a:rPr>
              <a:t>бұл</a:t>
            </a:r>
            <a:r>
              <a:rPr lang="ru-RU" dirty="0">
                <a:ea typeface="+mn-lt"/>
                <a:cs typeface="+mn-lt"/>
              </a:rPr>
              <a:t> </a:t>
            </a:r>
            <a:r>
              <a:rPr lang="ru-RU" dirty="0" err="1">
                <a:ea typeface="+mn-lt"/>
                <a:cs typeface="+mn-lt"/>
              </a:rPr>
              <a:t>қажеттілік</a:t>
            </a:r>
            <a:r>
              <a:rPr lang="ru-RU" dirty="0">
                <a:ea typeface="+mn-lt"/>
                <a:cs typeface="+mn-lt"/>
              </a:rPr>
              <a:t> </a:t>
            </a:r>
            <a:r>
              <a:rPr lang="ru-RU" dirty="0" err="1">
                <a:ea typeface="+mn-lt"/>
                <a:cs typeface="+mn-lt"/>
              </a:rPr>
              <a:t>реконструктивті</a:t>
            </a:r>
            <a:r>
              <a:rPr lang="ru-RU" dirty="0">
                <a:ea typeface="+mn-lt"/>
                <a:cs typeface="+mn-lt"/>
              </a:rPr>
              <a:t> </a:t>
            </a:r>
            <a:r>
              <a:rPr lang="ru-RU" dirty="0" err="1">
                <a:ea typeface="+mn-lt"/>
                <a:cs typeface="+mn-lt"/>
              </a:rPr>
              <a:t>технологияларда</a:t>
            </a:r>
            <a:r>
              <a:rPr lang="ru-RU" dirty="0">
                <a:ea typeface="+mn-lt"/>
                <a:cs typeface="+mn-lt"/>
              </a:rPr>
              <a:t> </a:t>
            </a:r>
            <a:r>
              <a:rPr lang="ru-RU" dirty="0" err="1">
                <a:ea typeface="+mn-lt"/>
                <a:cs typeface="+mn-lt"/>
              </a:rPr>
              <a:t>сезіледі</a:t>
            </a:r>
            <a:r>
              <a:rPr lang="ru-RU" dirty="0">
                <a:ea typeface="+mn-lt"/>
                <a:cs typeface="+mn-lt"/>
              </a:rPr>
              <a:t>, </a:t>
            </a:r>
            <a:r>
              <a:rPr lang="ru-RU" dirty="0" err="1">
                <a:ea typeface="+mn-lt"/>
                <a:cs typeface="+mn-lt"/>
              </a:rPr>
              <a:t>мұнда</a:t>
            </a:r>
            <a:r>
              <a:rPr lang="ru-RU" dirty="0">
                <a:ea typeface="+mn-lt"/>
                <a:cs typeface="+mn-lt"/>
              </a:rPr>
              <a:t> тек </a:t>
            </a:r>
            <a:r>
              <a:rPr lang="ru-RU" dirty="0" err="1">
                <a:ea typeface="+mn-lt"/>
                <a:cs typeface="+mn-lt"/>
              </a:rPr>
              <a:t>жүрек-қан</a:t>
            </a:r>
            <a:r>
              <a:rPr lang="ru-RU" dirty="0">
                <a:ea typeface="+mn-lt"/>
                <a:cs typeface="+mn-lt"/>
              </a:rPr>
              <a:t> </a:t>
            </a:r>
            <a:r>
              <a:rPr lang="ru-RU" dirty="0" err="1">
                <a:ea typeface="+mn-lt"/>
                <a:cs typeface="+mn-lt"/>
              </a:rPr>
              <a:t>тамырлары</a:t>
            </a:r>
            <a:r>
              <a:rPr lang="ru-RU" dirty="0">
                <a:ea typeface="+mn-lt"/>
                <a:cs typeface="+mn-lt"/>
              </a:rPr>
              <a:t> </a:t>
            </a:r>
            <a:r>
              <a:rPr lang="ru-RU" dirty="0" err="1">
                <a:ea typeface="+mn-lt"/>
                <a:cs typeface="+mn-lt"/>
              </a:rPr>
              <a:t>жүйесіне</a:t>
            </a:r>
            <a:r>
              <a:rPr lang="ru-RU" dirty="0">
                <a:ea typeface="+mn-lt"/>
                <a:cs typeface="+mn-lt"/>
              </a:rPr>
              <a:t> </a:t>
            </a:r>
            <a:r>
              <a:rPr lang="ru-RU" dirty="0" err="1">
                <a:ea typeface="+mn-lt"/>
                <a:cs typeface="+mn-lt"/>
              </a:rPr>
              <a:t>арналған</a:t>
            </a:r>
            <a:r>
              <a:rPr lang="ru-RU" dirty="0">
                <a:ea typeface="+mn-lt"/>
                <a:cs typeface="+mn-lt"/>
              </a:rPr>
              <a:t> </a:t>
            </a:r>
            <a:r>
              <a:rPr lang="ru-RU" dirty="0" err="1">
                <a:ea typeface="+mn-lt"/>
                <a:cs typeface="+mn-lt"/>
              </a:rPr>
              <a:t>материалдар</a:t>
            </a:r>
            <a:r>
              <a:rPr lang="ru-RU" dirty="0">
                <a:ea typeface="+mn-lt"/>
                <a:cs typeface="+mn-lt"/>
              </a:rPr>
              <a:t> мен </a:t>
            </a:r>
            <a:r>
              <a:rPr lang="ru-RU" dirty="0" err="1">
                <a:ea typeface="+mn-lt"/>
                <a:cs typeface="+mn-lt"/>
              </a:rPr>
              <a:t>бұйымдар</a:t>
            </a:r>
            <a:r>
              <a:rPr lang="ru-RU" dirty="0">
                <a:ea typeface="+mn-lt"/>
                <a:cs typeface="+mn-lt"/>
              </a:rPr>
              <a:t> </a:t>
            </a:r>
            <a:r>
              <a:rPr lang="ru-RU" dirty="0" err="1">
                <a:ea typeface="+mn-lt"/>
                <a:cs typeface="+mn-lt"/>
              </a:rPr>
              <a:t>ғана</a:t>
            </a:r>
            <a:r>
              <a:rPr lang="ru-RU" dirty="0">
                <a:ea typeface="+mn-lt"/>
                <a:cs typeface="+mn-lt"/>
              </a:rPr>
              <a:t> </a:t>
            </a:r>
            <a:r>
              <a:rPr lang="ru-RU" dirty="0" err="1">
                <a:ea typeface="+mn-lt"/>
                <a:cs typeface="+mn-lt"/>
              </a:rPr>
              <a:t>емес</a:t>
            </a:r>
            <a:r>
              <a:rPr lang="ru-RU" dirty="0">
                <a:ea typeface="+mn-lt"/>
                <a:cs typeface="+mn-lt"/>
              </a:rPr>
              <a:t>, </a:t>
            </a:r>
            <a:r>
              <a:rPr lang="ru-RU" dirty="0" err="1">
                <a:ea typeface="+mn-lt"/>
                <a:cs typeface="+mn-lt"/>
              </a:rPr>
              <a:t>сонымен</a:t>
            </a:r>
            <a:r>
              <a:rPr lang="ru-RU" dirty="0">
                <a:ea typeface="+mn-lt"/>
                <a:cs typeface="+mn-lt"/>
              </a:rPr>
              <a:t> </a:t>
            </a:r>
            <a:r>
              <a:rPr lang="ru-RU" dirty="0" err="1">
                <a:ea typeface="+mn-lt"/>
                <a:cs typeface="+mn-lt"/>
              </a:rPr>
              <a:t>қатар</a:t>
            </a:r>
            <a:r>
              <a:rPr lang="ru-RU" dirty="0">
                <a:ea typeface="+mn-lt"/>
                <a:cs typeface="+mn-lt"/>
              </a:rPr>
              <a:t> </a:t>
            </a:r>
            <a:r>
              <a:rPr lang="ru-RU" dirty="0" err="1">
                <a:ea typeface="+mn-lt"/>
                <a:cs typeface="+mn-lt"/>
              </a:rPr>
              <a:t>әртүрлі</a:t>
            </a:r>
            <a:r>
              <a:rPr lang="ru-RU" dirty="0">
                <a:ea typeface="+mn-lt"/>
                <a:cs typeface="+mn-lt"/>
              </a:rPr>
              <a:t> </a:t>
            </a:r>
            <a:r>
              <a:rPr lang="ru-RU" dirty="0" err="1">
                <a:ea typeface="+mn-lt"/>
                <a:cs typeface="+mn-lt"/>
              </a:rPr>
              <a:t>хирургиялық</a:t>
            </a:r>
            <a:r>
              <a:rPr lang="ru-RU" dirty="0">
                <a:ea typeface="+mn-lt"/>
                <a:cs typeface="+mn-lt"/>
              </a:rPr>
              <a:t> </a:t>
            </a:r>
            <a:r>
              <a:rPr lang="ru-RU" dirty="0" err="1">
                <a:ea typeface="+mn-lt"/>
                <a:cs typeface="+mn-lt"/>
              </a:rPr>
              <a:t>элементтер</a:t>
            </a:r>
            <a:r>
              <a:rPr lang="ru-RU" dirty="0">
                <a:ea typeface="+mn-lt"/>
                <a:cs typeface="+mn-lt"/>
              </a:rPr>
              <a:t> мен </a:t>
            </a:r>
            <a:r>
              <a:rPr lang="ru-RU" dirty="0" err="1">
                <a:ea typeface="+mn-lt"/>
                <a:cs typeface="+mn-lt"/>
              </a:rPr>
              <a:t>эндопротездер</a:t>
            </a:r>
            <a:r>
              <a:rPr lang="ru-RU" dirty="0">
                <a:ea typeface="+mn-lt"/>
                <a:cs typeface="+mn-lt"/>
              </a:rPr>
              <a:t>, </a:t>
            </a:r>
            <a:r>
              <a:rPr lang="ru-RU" dirty="0" err="1">
                <a:ea typeface="+mn-lt"/>
                <a:cs typeface="+mn-lt"/>
              </a:rPr>
              <a:t>жоғары</a:t>
            </a:r>
            <a:r>
              <a:rPr lang="ru-RU" dirty="0">
                <a:ea typeface="+mn-lt"/>
                <a:cs typeface="+mn-lt"/>
              </a:rPr>
              <a:t> </a:t>
            </a:r>
            <a:r>
              <a:rPr lang="ru-RU" dirty="0" err="1">
                <a:ea typeface="+mn-lt"/>
                <a:cs typeface="+mn-lt"/>
              </a:rPr>
              <a:t>беріктігі</a:t>
            </a:r>
            <a:r>
              <a:rPr lang="ru-RU" dirty="0">
                <a:ea typeface="+mn-lt"/>
                <a:cs typeface="+mn-lt"/>
              </a:rPr>
              <a:t> бар </a:t>
            </a:r>
            <a:r>
              <a:rPr lang="ru-RU" dirty="0" err="1">
                <a:ea typeface="+mn-lt"/>
                <a:cs typeface="+mn-lt"/>
              </a:rPr>
              <a:t>тігіс</a:t>
            </a:r>
            <a:r>
              <a:rPr lang="ru-RU" dirty="0">
                <a:ea typeface="+mn-lt"/>
                <a:cs typeface="+mn-lt"/>
              </a:rPr>
              <a:t> материалы, </a:t>
            </a:r>
            <a:r>
              <a:rPr lang="ru-RU" dirty="0" err="1">
                <a:ea typeface="+mn-lt"/>
                <a:cs typeface="+mn-lt"/>
              </a:rPr>
              <a:t>іш</a:t>
            </a:r>
            <a:r>
              <a:rPr lang="ru-RU" dirty="0">
                <a:ea typeface="+mn-lt"/>
                <a:cs typeface="+mn-lt"/>
              </a:rPr>
              <a:t> </a:t>
            </a:r>
            <a:r>
              <a:rPr lang="ru-RU" dirty="0" err="1">
                <a:ea typeface="+mn-lt"/>
                <a:cs typeface="+mn-lt"/>
              </a:rPr>
              <a:t>хирургиясы</a:t>
            </a:r>
            <a:r>
              <a:rPr lang="ru-RU" dirty="0">
                <a:ea typeface="+mn-lt"/>
                <a:cs typeface="+mn-lt"/>
              </a:rPr>
              <a:t>, травматология </a:t>
            </a:r>
            <a:r>
              <a:rPr lang="ru-RU" dirty="0" err="1">
                <a:ea typeface="+mn-lt"/>
                <a:cs typeface="+mn-lt"/>
              </a:rPr>
              <a:t>және</a:t>
            </a:r>
            <a:r>
              <a:rPr lang="ru-RU" dirty="0">
                <a:ea typeface="+mn-lt"/>
                <a:cs typeface="+mn-lt"/>
              </a:rPr>
              <a:t> ортопедия </a:t>
            </a:r>
            <a:r>
              <a:rPr lang="ru-RU" dirty="0" err="1">
                <a:ea typeface="+mn-lt"/>
                <a:cs typeface="+mn-lt"/>
              </a:rPr>
              <a:t>құралдары</a:t>
            </a:r>
            <a:r>
              <a:rPr lang="ru-RU" dirty="0">
                <a:ea typeface="+mn-lt"/>
                <a:cs typeface="+mn-lt"/>
              </a:rPr>
              <a:t> мен </a:t>
            </a:r>
            <a:r>
              <a:rPr lang="ru-RU" dirty="0" err="1">
                <a:ea typeface="+mn-lt"/>
                <a:cs typeface="+mn-lt"/>
              </a:rPr>
              <a:t>құралдары</a:t>
            </a:r>
            <a:r>
              <a:rPr lang="ru-RU" dirty="0">
                <a:ea typeface="+mn-lt"/>
                <a:cs typeface="+mn-lt"/>
              </a:rPr>
              <a:t>, бет-</a:t>
            </a:r>
            <a:r>
              <a:rPr lang="ru-RU" dirty="0" err="1">
                <a:ea typeface="+mn-lt"/>
                <a:cs typeface="+mn-lt"/>
              </a:rPr>
              <a:t>жақ</a:t>
            </a:r>
            <a:r>
              <a:rPr lang="ru-RU" dirty="0">
                <a:ea typeface="+mn-lt"/>
                <a:cs typeface="+mn-lt"/>
              </a:rPr>
              <a:t> </a:t>
            </a:r>
            <a:r>
              <a:rPr lang="ru-RU" dirty="0" err="1">
                <a:ea typeface="+mn-lt"/>
                <a:cs typeface="+mn-lt"/>
              </a:rPr>
              <a:t>хирургиясына</a:t>
            </a:r>
            <a:r>
              <a:rPr lang="ru-RU" dirty="0">
                <a:ea typeface="+mn-lt"/>
                <a:cs typeface="+mn-lt"/>
              </a:rPr>
              <a:t> </a:t>
            </a:r>
            <a:r>
              <a:rPr lang="ru-RU" dirty="0" err="1">
                <a:ea typeface="+mn-lt"/>
                <a:cs typeface="+mn-lt"/>
              </a:rPr>
              <a:t>қажетті</a:t>
            </a:r>
            <a:r>
              <a:rPr lang="ru-RU" dirty="0">
                <a:ea typeface="+mn-lt"/>
                <a:cs typeface="+mn-lt"/>
              </a:rPr>
              <a:t> </a:t>
            </a:r>
            <a:r>
              <a:rPr lang="ru-RU" dirty="0" err="1">
                <a:ea typeface="+mn-lt"/>
                <a:cs typeface="+mn-lt"/>
              </a:rPr>
              <a:t>биоматериалдар</a:t>
            </a:r>
            <a:endParaRPr lang="ru-RU" dirty="0" err="1"/>
          </a:p>
        </p:txBody>
      </p:sp>
      <p:pic>
        <p:nvPicPr>
          <p:cNvPr id="5" name="Рисунок 5" descr="Изображение выглядит как внутренний, компьютер, смотрит, мужчина&#10;&#10;Автоматически созданное описание">
            <a:extLst>
              <a:ext uri="{FF2B5EF4-FFF2-40B4-BE49-F238E27FC236}">
                <a16:creationId xmlns:a16="http://schemas.microsoft.com/office/drawing/2014/main" xmlns="" id="{F6F0F2B8-FA81-4F2A-8A00-3DA59131A807}"/>
              </a:ext>
            </a:extLst>
          </p:cNvPr>
          <p:cNvPicPr>
            <a:picLocks noGrp="1" noChangeAspect="1"/>
          </p:cNvPicPr>
          <p:nvPr>
            <p:ph sz="half" idx="2"/>
          </p:nvPr>
        </p:nvPicPr>
        <p:blipFill>
          <a:blip r:embed="rId2"/>
          <a:stretch>
            <a:fillRect/>
          </a:stretch>
        </p:blipFill>
        <p:spPr>
          <a:xfrm>
            <a:off x="6759157" y="1323943"/>
            <a:ext cx="4237725" cy="4202501"/>
          </a:xfrm>
        </p:spPr>
      </p:pic>
    </p:spTree>
    <p:extLst>
      <p:ext uri="{BB962C8B-B14F-4D97-AF65-F5344CB8AC3E}">
        <p14:creationId xmlns:p14="http://schemas.microsoft.com/office/powerpoint/2010/main" val="3224503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1D6A2A3-F101-46F7-8B6F-1C699CAFE9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9E59D80E-0F37-4797-86CD-6584DECDA11D}"/>
              </a:ext>
            </a:extLst>
          </p:cNvPr>
          <p:cNvSpPr>
            <a:spLocks noGrp="1"/>
          </p:cNvSpPr>
          <p:nvPr>
            <p:ph idx="1"/>
          </p:nvPr>
        </p:nvSpPr>
        <p:spPr>
          <a:xfrm>
            <a:off x="868394" y="1152316"/>
            <a:ext cx="4724486" cy="4777259"/>
          </a:xfrm>
        </p:spPr>
        <p:txBody>
          <a:bodyPr vert="horz" lIns="0" tIns="0" rIns="0" bIns="0" rtlCol="0" anchor="t">
            <a:normAutofit/>
          </a:bodyPr>
          <a:lstStyle/>
          <a:p>
            <a:r>
              <a:rPr lang="ru-RU" sz="1600">
                <a:ea typeface="+mn-lt"/>
                <a:cs typeface="+mn-lt"/>
              </a:rPr>
              <a:t>Фармакологиядағы биоыдырайтын материалдарға деген қажеттілік одан кем емес. Қазіргі уақытта бірқатар жүйелік, созылмалы және ұзақ мерзімді ауруларды емдеу тәжірибесінде дәрі-дәрмектерді қолданудың ең перспективалы және тиімді тәсілі - бұл дәрілердің бақыланатын шығарылымымен ұзақ әсер ететін дәрілік формалар. Бұл «дәрілерді жеткізуді бақылау» «drug delivery control» деп аталады.</a:t>
            </a:r>
            <a:endParaRPr lang="ru-RU" sz="1600"/>
          </a:p>
        </p:txBody>
      </p:sp>
      <p:pic>
        <p:nvPicPr>
          <p:cNvPr id="4" name="Рисунок 4">
            <a:extLst>
              <a:ext uri="{FF2B5EF4-FFF2-40B4-BE49-F238E27FC236}">
                <a16:creationId xmlns:a16="http://schemas.microsoft.com/office/drawing/2014/main" xmlns="" id="{540B3007-4E44-4F6A-B18E-2EE98415E876}"/>
              </a:ext>
            </a:extLst>
          </p:cNvPr>
          <p:cNvPicPr>
            <a:picLocks noChangeAspect="1"/>
          </p:cNvPicPr>
          <p:nvPr/>
        </p:nvPicPr>
        <p:blipFill>
          <a:blip r:embed="rId2"/>
          <a:stretch>
            <a:fillRect/>
          </a:stretch>
        </p:blipFill>
        <p:spPr>
          <a:xfrm>
            <a:off x="6270829" y="1257965"/>
            <a:ext cx="5463971" cy="4445938"/>
          </a:xfrm>
          <a:prstGeom prst="rect">
            <a:avLst/>
          </a:prstGeom>
        </p:spPr>
      </p:pic>
      <p:sp>
        <p:nvSpPr>
          <p:cNvPr id="11" name="Rectangle 10">
            <a:extLst>
              <a:ext uri="{FF2B5EF4-FFF2-40B4-BE49-F238E27FC236}">
                <a16:creationId xmlns:a16="http://schemas.microsoft.com/office/drawing/2014/main" xmlns="" id="{529E760E-527D-4053-A309-F2BDE12501C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3" y="6400800"/>
            <a:ext cx="12191999" cy="457198"/>
          </a:xfrm>
          <a:prstGeom prst="rect">
            <a:avLst/>
          </a:prstGeom>
          <a:gradFill>
            <a:gsLst>
              <a:gs pos="0">
                <a:schemeClr val="accent2"/>
              </a:gs>
              <a:gs pos="100000">
                <a:schemeClr val="accent6">
                  <a:lumMod val="75000"/>
                  <a:alpha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4153D448-4ED1-429A-A28C-8316DE7CAF7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038600" y="6400798"/>
            <a:ext cx="8153396" cy="448831"/>
          </a:xfrm>
          <a:prstGeom prst="rect">
            <a:avLst/>
          </a:prstGeom>
          <a:gradFill>
            <a:gsLst>
              <a:gs pos="0">
                <a:schemeClr val="accent5">
                  <a:alpha val="5000"/>
                </a:schemeClr>
              </a:gs>
              <a:gs pos="99000">
                <a:schemeClr val="accent5">
                  <a:alpha val="72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548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2CBA7B9-5CA0-4BBE-958D-C8FFE3B6E384}"/>
              </a:ext>
            </a:extLst>
          </p:cNvPr>
          <p:cNvSpPr>
            <a:spLocks noGrp="1"/>
          </p:cNvSpPr>
          <p:nvPr>
            <p:ph type="title"/>
          </p:nvPr>
        </p:nvSpPr>
        <p:spPr>
          <a:xfrm>
            <a:off x="1380930" y="1709738"/>
            <a:ext cx="9966519" cy="3846058"/>
          </a:xfrm>
        </p:spPr>
        <p:txBody>
          <a:bodyPr>
            <a:normAutofit fontScale="90000"/>
          </a:bodyPr>
          <a:lstStyle/>
          <a:p>
            <a:r>
              <a:rPr lang="ru-RU" sz="1800" b="0" dirty="0">
                <a:latin typeface="Times New Roman"/>
                <a:ea typeface="+mj-lt"/>
                <a:cs typeface="+mj-lt"/>
              </a:rPr>
              <a:t>Пайдалы қасиеттері бар экологиялық таза материалдарды жасау қазіргі заманның өзекті мәселелерінің бірі болып қала береді. Жаңа биоматериалдарды дамытудың өзектілігі мен қажеттілігі әр түрлі қызмет салаларына және, ең алдымен, биомедицинаға арналған полимерлі материалдарға деген жоғары сұранысқа байланысты. Бүгінгі күні жалпы және жүрек-қан тамырлары хирургиясына, қан тамырларының протездерін, жасанды жүрек қақпақшаларын, жасанды және қосалқы қан айналымы жүйелерін жасауға, ортопедия мен стоматологияға, жаңа буынның дәрілік </a:t>
            </a:r>
            <a:r>
              <a:rPr lang="ru-RU" sz="1800" b="0" dirty="0" err="1">
                <a:latin typeface="Times New Roman"/>
                <a:ea typeface="+mj-lt"/>
                <a:cs typeface="+mj-lt"/>
              </a:rPr>
              <a:t>формаларына</a:t>
            </a:r>
            <a:r>
              <a:rPr lang="ru-RU" sz="1800" b="0" dirty="0">
                <a:latin typeface="Times New Roman"/>
                <a:ea typeface="+mj-lt"/>
                <a:cs typeface="+mj-lt"/>
              </a:rPr>
              <a:t>, </a:t>
            </a:r>
            <a:r>
              <a:rPr lang="ru-RU" sz="1800" b="0" dirty="0" err="1">
                <a:latin typeface="Times New Roman"/>
                <a:ea typeface="+mj-lt"/>
                <a:cs typeface="+mj-lt"/>
              </a:rPr>
              <a:t>сорбенттеріне</a:t>
            </a:r>
            <a:r>
              <a:rPr lang="ru-RU" sz="1800" b="0" dirty="0">
                <a:latin typeface="Times New Roman"/>
                <a:ea typeface="+mj-lt"/>
                <a:cs typeface="+mj-lt"/>
              </a:rPr>
              <a:t> </a:t>
            </a:r>
            <a:r>
              <a:rPr lang="ru-RU" sz="1800" b="0" dirty="0" err="1">
                <a:latin typeface="Times New Roman"/>
                <a:ea typeface="+mj-lt"/>
                <a:cs typeface="+mj-lt"/>
              </a:rPr>
              <a:t>және</a:t>
            </a:r>
            <a:r>
              <a:rPr lang="ru-RU" sz="1800" b="0" dirty="0">
                <a:latin typeface="Times New Roman"/>
                <a:ea typeface="+mj-lt"/>
                <a:cs typeface="+mj-lt"/>
              </a:rPr>
              <a:t> </a:t>
            </a:r>
            <a:r>
              <a:rPr lang="ru-RU" sz="1800" b="0" dirty="0" err="1">
                <a:latin typeface="Times New Roman"/>
                <a:ea typeface="+mj-lt"/>
                <a:cs typeface="+mj-lt"/>
              </a:rPr>
              <a:t>т.б</a:t>
            </a:r>
            <a:r>
              <a:rPr lang="ru-RU" sz="1800" b="0" dirty="0">
                <a:latin typeface="Times New Roman"/>
                <a:ea typeface="+mj-lt"/>
                <a:cs typeface="+mj-lt"/>
              </a:rPr>
              <a:t>. </a:t>
            </a:r>
            <a:r>
              <a:rPr lang="ru-RU" sz="1800" b="0" dirty="0" err="1">
                <a:latin typeface="Times New Roman"/>
                <a:ea typeface="+mj-lt"/>
                <a:cs typeface="+mj-lt"/>
              </a:rPr>
              <a:t>арналған</a:t>
            </a:r>
            <a:r>
              <a:rPr lang="ru-RU" sz="1800" b="0" dirty="0">
                <a:latin typeface="Times New Roman"/>
                <a:ea typeface="+mj-lt"/>
                <a:cs typeface="+mj-lt"/>
              </a:rPr>
              <a:t> </a:t>
            </a:r>
            <a:r>
              <a:rPr lang="ru-RU" sz="1800" b="0" dirty="0" err="1">
                <a:latin typeface="Times New Roman"/>
                <a:ea typeface="+mj-lt"/>
                <a:cs typeface="+mj-lt"/>
              </a:rPr>
              <a:t>биосәйкес</a:t>
            </a:r>
            <a:r>
              <a:rPr lang="ru-RU" sz="1800" b="0" dirty="0">
                <a:latin typeface="Times New Roman"/>
                <a:ea typeface="+mj-lt"/>
                <a:cs typeface="+mj-lt"/>
              </a:rPr>
              <a:t> </a:t>
            </a:r>
            <a:r>
              <a:rPr lang="ru-RU" sz="1800" b="0" dirty="0" err="1">
                <a:latin typeface="Times New Roman"/>
                <a:ea typeface="+mj-lt"/>
                <a:cs typeface="+mj-lt"/>
              </a:rPr>
              <a:t>материалдар</a:t>
            </a:r>
            <a:r>
              <a:rPr lang="ru-RU" sz="1800" b="0" dirty="0">
                <a:latin typeface="Times New Roman"/>
                <a:ea typeface="+mj-lt"/>
                <a:cs typeface="+mj-lt"/>
              </a:rPr>
              <a:t> </a:t>
            </a:r>
            <a:r>
              <a:rPr lang="ru-RU" sz="1800" b="0" dirty="0" err="1">
                <a:latin typeface="Times New Roman"/>
                <a:ea typeface="+mj-lt"/>
                <a:cs typeface="+mj-lt"/>
              </a:rPr>
              <a:t>үлкен</a:t>
            </a:r>
            <a:r>
              <a:rPr lang="ru-RU" sz="1800" b="0" dirty="0">
                <a:latin typeface="Times New Roman"/>
                <a:ea typeface="+mj-lt"/>
                <a:cs typeface="+mj-lt"/>
              </a:rPr>
              <a:t> </a:t>
            </a:r>
            <a:r>
              <a:rPr lang="ru-RU" sz="1800" b="0" dirty="0" err="1">
                <a:latin typeface="Times New Roman"/>
                <a:ea typeface="+mj-lt"/>
                <a:cs typeface="+mj-lt"/>
              </a:rPr>
              <a:t>сұранысқа</a:t>
            </a:r>
            <a:r>
              <a:rPr lang="ru-RU" sz="1800" b="0" dirty="0">
                <a:latin typeface="Times New Roman"/>
                <a:ea typeface="+mj-lt"/>
                <a:cs typeface="+mj-lt"/>
              </a:rPr>
              <a:t> ие.</a:t>
            </a:r>
            <a:endParaRPr lang="ru-RU" sz="1800" dirty="0">
              <a:latin typeface="Times New Roman"/>
            </a:endParaRPr>
          </a:p>
        </p:txBody>
      </p:sp>
    </p:spTree>
    <p:extLst>
      <p:ext uri="{BB962C8B-B14F-4D97-AF65-F5344CB8AC3E}">
        <p14:creationId xmlns:p14="http://schemas.microsoft.com/office/powerpoint/2010/main" val="2679636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21F20EB-542C-4722-8B9D-631D378DAF3B}"/>
              </a:ext>
            </a:extLst>
          </p:cNvPr>
          <p:cNvSpPr>
            <a:spLocks noGrp="1"/>
          </p:cNvSpPr>
          <p:nvPr>
            <p:ph type="title"/>
          </p:nvPr>
        </p:nvSpPr>
        <p:spPr/>
        <p:txBody>
          <a:bodyPr>
            <a:normAutofit fontScale="90000"/>
          </a:bodyPr>
          <a:lstStyle/>
          <a:p>
            <a:pPr marL="457200" indent="-457200">
              <a:lnSpc>
                <a:spcPct val="120000"/>
              </a:lnSpc>
              <a:spcBef>
                <a:spcPts val="1000"/>
              </a:spcBef>
              <a:buFont typeface="Arial"/>
              <a:buChar char="•"/>
            </a:pPr>
            <a:r>
              <a:rPr lang="ru-RU" b="0" dirty="0">
                <a:latin typeface="Times New Roman"/>
                <a:ea typeface="+mj-lt"/>
                <a:cs typeface="+mj-lt"/>
              </a:rPr>
              <a:t/>
            </a:r>
            <a:br>
              <a:rPr lang="ru-RU" b="0" dirty="0">
                <a:latin typeface="Times New Roman"/>
                <a:ea typeface="+mj-lt"/>
                <a:cs typeface="+mj-lt"/>
              </a:rPr>
            </a:br>
            <a:endParaRPr lang="ru-RU" sz="2000" b="0">
              <a:latin typeface="Times New Roman"/>
              <a:ea typeface="+mj-lt"/>
              <a:cs typeface="Times New Roman"/>
            </a:endParaRPr>
          </a:p>
          <a:p>
            <a:pPr marL="285750" indent="-285750">
              <a:lnSpc>
                <a:spcPct val="120000"/>
              </a:lnSpc>
              <a:spcBef>
                <a:spcPts val="1000"/>
              </a:spcBef>
              <a:buFont typeface="Arial"/>
              <a:buChar char="•"/>
            </a:pPr>
            <a:r>
              <a:rPr lang="ru-RU" sz="2000" b="0">
                <a:latin typeface="Times New Roman"/>
                <a:cs typeface="Times New Roman"/>
              </a:rPr>
              <a:t>БИОМЕДИЦИНАЛЫҚ МАҚСАТТАҒЫ ПОЛИМЕР </a:t>
            </a:r>
            <a:r>
              <a:rPr lang="ru-RU" sz="2000" b="0">
                <a:latin typeface="Times New Roman"/>
                <a:ea typeface="+mj-lt"/>
                <a:cs typeface="+mj-lt"/>
              </a:rPr>
              <a:t>МАТЕРИАЛДАР </a:t>
            </a:r>
            <a:r>
              <a:rPr lang="ru-RU" sz="2000" b="0">
                <a:latin typeface="Times New Roman"/>
                <a:cs typeface="Times New Roman"/>
              </a:rPr>
              <a:t>САЛАСЫНДАҒЫ</a:t>
            </a:r>
            <a:r>
              <a:rPr lang="ru-RU" sz="2000" b="0" dirty="0">
                <a:latin typeface="Times New Roman"/>
                <a:cs typeface="Times New Roman"/>
              </a:rPr>
              <a:t/>
            </a:r>
            <a:br>
              <a:rPr lang="ru-RU" sz="2000" b="0" dirty="0">
                <a:latin typeface="Times New Roman"/>
                <a:cs typeface="Times New Roman"/>
              </a:rPr>
            </a:br>
            <a:r>
              <a:rPr lang="ru-RU" sz="2000" b="0">
                <a:latin typeface="Times New Roman"/>
                <a:cs typeface="Times New Roman"/>
              </a:rPr>
              <a:t>өзекті ЗЕРТТЕУЛЕР</a:t>
            </a:r>
          </a:p>
          <a:p>
            <a:endParaRPr lang="ru-RU" sz="2000" dirty="0">
              <a:latin typeface="Times New Roman"/>
              <a:cs typeface="Times New Roman"/>
            </a:endParaRPr>
          </a:p>
        </p:txBody>
      </p:sp>
      <p:sp>
        <p:nvSpPr>
          <p:cNvPr id="3" name="Объект 2">
            <a:extLst>
              <a:ext uri="{FF2B5EF4-FFF2-40B4-BE49-F238E27FC236}">
                <a16:creationId xmlns:a16="http://schemas.microsoft.com/office/drawing/2014/main" xmlns="" id="{30D2985B-2062-4090-84B6-ED13FBAFBA30}"/>
              </a:ext>
            </a:extLst>
          </p:cNvPr>
          <p:cNvSpPr>
            <a:spLocks noGrp="1"/>
          </p:cNvSpPr>
          <p:nvPr>
            <p:ph sz="half" idx="1"/>
          </p:nvPr>
        </p:nvSpPr>
        <p:spPr>
          <a:xfrm>
            <a:off x="1044054" y="1710391"/>
            <a:ext cx="4975746" cy="4180822"/>
          </a:xfrm>
        </p:spPr>
        <p:txBody>
          <a:bodyPr vert="horz" lIns="0" tIns="0" rIns="0" bIns="0" rtlCol="0" anchor="t">
            <a:normAutofit fontScale="92500" lnSpcReduction="20000"/>
          </a:bodyPr>
          <a:lstStyle/>
          <a:p>
            <a:endParaRPr lang="ru-RU"/>
          </a:p>
          <a:p>
            <a:r>
              <a:rPr lang="ru-RU">
                <a:ea typeface="+mn-lt"/>
                <a:cs typeface="+mn-lt"/>
              </a:rPr>
              <a:t>Соңғы онжылдықтарда халықтың қартаюы, еңбекке жарамды жастағы адамдардың мүгедектігі және созылмалы аурулардың көбеюінің үрейлі тенденциялары барлық жерде айқын көрінуде.</a:t>
            </a:r>
            <a:endParaRPr lang="ru-RU"/>
          </a:p>
          <a:p>
            <a:endParaRPr lang="ru-RU"/>
          </a:p>
          <a:p>
            <a:r>
              <a:rPr lang="ru-RU">
                <a:ea typeface="+mn-lt"/>
                <a:cs typeface="+mn-lt"/>
              </a:rPr>
              <a:t>Суреттен қазіргі кезде аурулардың құрылымы қалай өзгеретінін және  олардың қайсысы жетекшіге орынға айналғанын көруге болады.</a:t>
            </a:r>
            <a:endParaRPr lang="ru-RU"/>
          </a:p>
        </p:txBody>
      </p:sp>
      <p:pic>
        <p:nvPicPr>
          <p:cNvPr id="5" name="Рисунок 5" descr="Изображение выглядит как текст&#10;&#10;Автоматически созданное описание">
            <a:extLst>
              <a:ext uri="{FF2B5EF4-FFF2-40B4-BE49-F238E27FC236}">
                <a16:creationId xmlns:a16="http://schemas.microsoft.com/office/drawing/2014/main" xmlns="" id="{049741B3-4BEA-424B-8238-53AEC6206AE8}"/>
              </a:ext>
            </a:extLst>
          </p:cNvPr>
          <p:cNvPicPr>
            <a:picLocks noGrp="1" noChangeAspect="1"/>
          </p:cNvPicPr>
          <p:nvPr>
            <p:ph sz="half" idx="2"/>
          </p:nvPr>
        </p:nvPicPr>
        <p:blipFill>
          <a:blip r:embed="rId2"/>
          <a:stretch>
            <a:fillRect/>
          </a:stretch>
        </p:blipFill>
        <p:spPr>
          <a:xfrm>
            <a:off x="6193307" y="1349160"/>
            <a:ext cx="5398177" cy="4827803"/>
          </a:xfrm>
        </p:spPr>
      </p:pic>
    </p:spTree>
    <p:extLst>
      <p:ext uri="{BB962C8B-B14F-4D97-AF65-F5344CB8AC3E}">
        <p14:creationId xmlns:p14="http://schemas.microsoft.com/office/powerpoint/2010/main" val="72075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E3404BBF-0FF8-4706-A30D-B9FBA9714114}"/>
              </a:ext>
            </a:extLst>
          </p:cNvPr>
          <p:cNvSpPr txBox="1"/>
          <p:nvPr/>
        </p:nvSpPr>
        <p:spPr>
          <a:xfrm>
            <a:off x="986287" y="583721"/>
            <a:ext cx="10406331" cy="48936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Times New Roman"/>
                <a:cs typeface="Times New Roman"/>
              </a:rPr>
              <a:t>Алайда, </a:t>
            </a:r>
            <a:r>
              <a:rPr lang="en-US" sz="2400" dirty="0">
                <a:latin typeface="Times New Roman"/>
                <a:ea typeface="+mn-lt"/>
                <a:cs typeface="+mn-lt"/>
              </a:rPr>
              <a:t>көптеген </a:t>
            </a:r>
            <a:r>
              <a:rPr lang="en-US" sz="2400" dirty="0">
                <a:latin typeface="Times New Roman"/>
                <a:cs typeface="Times New Roman"/>
              </a:rPr>
              <a:t>ішкі ағзалардың  ауыр ауруларында пациенттің өмірін сақтап қалудың бірден бір жолы  - </a:t>
            </a:r>
            <a:r>
              <a:rPr lang="en-US" sz="2400" dirty="0">
                <a:latin typeface="Times New Roman"/>
                <a:ea typeface="+mn-lt"/>
                <a:cs typeface="+mn-lt"/>
              </a:rPr>
              <a:t>донорлық </a:t>
            </a:r>
            <a:r>
              <a:rPr lang="en-US" sz="2400" dirty="0">
                <a:latin typeface="Times New Roman"/>
                <a:cs typeface="Times New Roman"/>
              </a:rPr>
              <a:t>органдарды трансплантациялау. Әр түрлі ұлпаларды, органдарды </a:t>
            </a:r>
            <a:r>
              <a:rPr lang="en-US" sz="2400">
                <a:latin typeface="Times New Roman"/>
                <a:cs typeface="Times New Roman"/>
              </a:rPr>
              <a:t>трансплантациялау жасаудың саны әлемде жылына  40 мыңға жетті, ал келесі он </a:t>
            </a:r>
            <a:r>
              <a:rPr lang="en-US" sz="2400" dirty="0">
                <a:latin typeface="Times New Roman"/>
                <a:cs typeface="Times New Roman"/>
              </a:rPr>
              <a:t>жылда барлық </a:t>
            </a:r>
            <a:r>
              <a:rPr lang="en-US" sz="2400">
                <a:latin typeface="Times New Roman"/>
                <a:cs typeface="Times New Roman"/>
              </a:rPr>
              <a:t>операциялардың 50% -ы тиесілі болады.</a:t>
            </a:r>
            <a:r>
              <a:rPr lang="en-US" sz="2400">
                <a:latin typeface="Times New Roman"/>
                <a:ea typeface="+mn-lt"/>
                <a:cs typeface="+mn-lt"/>
              </a:rPr>
              <a:t>Дамыған елдерде 1 миллион науқастың гемодиализде болу мүмкіндігі бар, 40 мыңға бүйрек трансплантациясы жасалады, 12 мың науқасқа басқа ішкі органдар трансплантацияланады. Соңғы жылдары әлемде күн сайын жүрек-өкпе аппараттарын қолданумен 6 мыңға жуық операция жасалды, жүрек-қан тамырлары хирургиясына 250 миллионнан астам әртүрлі имплантаттар қолданылады. Сонымен бірге жылына кем дегенде 400 000 жүрек клапандарын имплантациялау, жүректің 1500 жасанды қарыншалары (IZV), 600 000 кіші диаметрлі қан тамырларының протездері, 3 миллионға жуық тамырларды стенттеу манипуляциялары жасалады.</a:t>
            </a:r>
            <a:endParaRPr lang="ru-RU" sz="2400">
              <a:latin typeface="Times New Roman"/>
              <a:cs typeface="Times New Roman"/>
            </a:endParaRPr>
          </a:p>
        </p:txBody>
      </p:sp>
    </p:spTree>
    <p:extLst>
      <p:ext uri="{BB962C8B-B14F-4D97-AF65-F5344CB8AC3E}">
        <p14:creationId xmlns:p14="http://schemas.microsoft.com/office/powerpoint/2010/main" val="1674403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AD88A86-FE00-46A5-ABC6-F60DA92EA8C4}"/>
              </a:ext>
            </a:extLst>
          </p:cNvPr>
          <p:cNvSpPr>
            <a:spLocks noGrp="1"/>
          </p:cNvSpPr>
          <p:nvPr>
            <p:ph type="title"/>
          </p:nvPr>
        </p:nvSpPr>
        <p:spPr/>
        <p:txBody>
          <a:bodyPr/>
          <a:lstStyle/>
          <a:p>
            <a:r>
              <a:rPr lang="ru-RU" b="0">
                <a:ea typeface="+mj-lt"/>
                <a:cs typeface="+mj-lt"/>
              </a:rPr>
              <a:t>Жаңа реконструктивті технологиялар</a:t>
            </a:r>
            <a:endParaRPr lang="ru-RU"/>
          </a:p>
        </p:txBody>
      </p:sp>
      <p:sp>
        <p:nvSpPr>
          <p:cNvPr id="3" name="Объект 2">
            <a:extLst>
              <a:ext uri="{FF2B5EF4-FFF2-40B4-BE49-F238E27FC236}">
                <a16:creationId xmlns:a16="http://schemas.microsoft.com/office/drawing/2014/main" xmlns="" id="{F24DE795-EB83-48F9-9FC0-BA059856AA77}"/>
              </a:ext>
            </a:extLst>
          </p:cNvPr>
          <p:cNvSpPr>
            <a:spLocks noGrp="1"/>
          </p:cNvSpPr>
          <p:nvPr>
            <p:ph sz="half" idx="1"/>
          </p:nvPr>
        </p:nvSpPr>
        <p:spPr>
          <a:xfrm>
            <a:off x="1044054" y="1996141"/>
            <a:ext cx="4774463" cy="4180822"/>
          </a:xfrm>
        </p:spPr>
        <p:txBody>
          <a:bodyPr vert="horz" lIns="0" tIns="0" rIns="0" bIns="0" rtlCol="0" anchor="t">
            <a:normAutofit/>
          </a:bodyPr>
          <a:lstStyle/>
          <a:p>
            <a:r>
              <a:rPr lang="ru-RU">
                <a:ea typeface="+mn-lt"/>
                <a:cs typeface="+mn-lt"/>
              </a:rPr>
              <a:t>Қазіргі уақыттаі ғылым мен техниканың даму деңгейі зақымдалған немесе ауру ұлпалар мен мүшелерді қалпына келтірудің немесе ауыстырудың бірнеше балама тәсілдерін ұсынуға мүмкіндік береді:</a:t>
            </a:r>
            <a:endParaRPr lang="ru-RU"/>
          </a:p>
        </p:txBody>
      </p:sp>
      <p:graphicFrame>
        <p:nvGraphicFramePr>
          <p:cNvPr id="5" name="Схема 5">
            <a:extLst>
              <a:ext uri="{FF2B5EF4-FFF2-40B4-BE49-F238E27FC236}">
                <a16:creationId xmlns:a16="http://schemas.microsoft.com/office/drawing/2014/main" xmlns="" id="{BD35D2BC-538F-4A42-B84C-98B26853DBF9}"/>
              </a:ext>
            </a:extLst>
          </p:cNvPr>
          <p:cNvGraphicFramePr>
            <a:graphicFrameLocks noGrp="1"/>
          </p:cNvGraphicFramePr>
          <p:nvPr>
            <p:ph sz="half" idx="2"/>
          </p:nvPr>
        </p:nvGraphicFramePr>
        <p:xfrm>
          <a:off x="6172200" y="1995488"/>
          <a:ext cx="5181600" cy="4181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8971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Rectangle 96">
            <a:extLst>
              <a:ext uri="{FF2B5EF4-FFF2-40B4-BE49-F238E27FC236}">
                <a16:creationId xmlns:a16="http://schemas.microsoft.com/office/drawing/2014/main" xmlns="" id="{BD4C0BBB-0042-4603-A226-6117F3FD5B3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xmlns="" id="{EC44F520-2598-460E-9F91-B02F60830C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1" name="Rectangle 100">
            <a:extLst>
              <a:ext uri="{FF2B5EF4-FFF2-40B4-BE49-F238E27FC236}">
                <a16:creationId xmlns:a16="http://schemas.microsoft.com/office/drawing/2014/main" xmlns="" id="{1DBC8414-BE7E-4B6C-A114-B2C3795C883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xmlns="" id="{0EC398C5-5C2E-4038-9DB3-DE2B5A9BEF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09318" y="1410082"/>
            <a:ext cx="6858000" cy="4037835"/>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xmlns="" id="{A2F10B26-073B-4B10-8AAA-161242DD82B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153806" y="1153804"/>
            <a:ext cx="6346209" cy="4038601"/>
          </a:xfrm>
          <a:prstGeom prst="rect">
            <a:avLst/>
          </a:prstGeom>
          <a:gradFill>
            <a:gsLst>
              <a:gs pos="0">
                <a:schemeClr val="accent5">
                  <a:lumMod val="60000"/>
                  <a:lumOff val="40000"/>
                  <a:alpha val="0"/>
                </a:schemeClr>
              </a:gs>
              <a:gs pos="99000">
                <a:schemeClr val="accent2">
                  <a:alpha val="92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xmlns="" id="{610DBBC7-698F-4A54-B1CB-A99F9CC356D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759574" y="3578975"/>
            <a:ext cx="2502407" cy="4055644"/>
          </a:xfrm>
          <a:prstGeom prst="rect">
            <a:avLst/>
          </a:prstGeom>
          <a:gradFill>
            <a:gsLst>
              <a:gs pos="2000">
                <a:schemeClr val="accent5">
                  <a:alpha val="28000"/>
                </a:schemeClr>
              </a:gs>
              <a:gs pos="100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Freeform: Shape 108">
            <a:extLst>
              <a:ext uri="{FF2B5EF4-FFF2-40B4-BE49-F238E27FC236}">
                <a16:creationId xmlns:a16="http://schemas.microsoft.com/office/drawing/2014/main" xmlns="" id="{DE6E822A-8BCF-432C-83E6-BBE821476C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13000">
                <a:schemeClr val="accent4">
                  <a:lumMod val="20000"/>
                  <a:lumOff val="80000"/>
                  <a:alpha val="200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Заголовок 1">
            <a:extLst>
              <a:ext uri="{FF2B5EF4-FFF2-40B4-BE49-F238E27FC236}">
                <a16:creationId xmlns:a16="http://schemas.microsoft.com/office/drawing/2014/main" xmlns="" id="{39D00581-E16C-4739-B59C-8AAFB8814182}"/>
              </a:ext>
            </a:extLst>
          </p:cNvPr>
          <p:cNvSpPr>
            <a:spLocks noGrp="1"/>
          </p:cNvSpPr>
          <p:nvPr>
            <p:ph type="title"/>
          </p:nvPr>
        </p:nvSpPr>
        <p:spPr>
          <a:xfrm>
            <a:off x="474243" y="681317"/>
            <a:ext cx="3236613" cy="3406187"/>
          </a:xfrm>
        </p:spPr>
        <p:txBody>
          <a:bodyPr vert="horz" lIns="0" tIns="0" rIns="0" bIns="0" rtlCol="0" anchor="b">
            <a:normAutofit/>
          </a:bodyPr>
          <a:lstStyle/>
          <a:p>
            <a:pPr algn="r">
              <a:lnSpc>
                <a:spcPct val="90000"/>
              </a:lnSpc>
            </a:pPr>
            <a:r>
              <a:rPr lang="en-US" sz="1000" spc="750">
                <a:solidFill>
                  <a:schemeClr val="bg1"/>
                </a:solidFill>
              </a:rPr>
              <a:t>Суреттен өткен ғасырдағы ортопедиядағы реконструктивті технологиялар эволюциясының мысалын көреміз.</a:t>
            </a:r>
          </a:p>
          <a:p>
            <a:pPr algn="r">
              <a:lnSpc>
                <a:spcPct val="90000"/>
              </a:lnSpc>
            </a:pPr>
            <a:endParaRPr lang="en-US" sz="1000" spc="750">
              <a:solidFill>
                <a:schemeClr val="bg1"/>
              </a:solidFill>
            </a:endParaRPr>
          </a:p>
          <a:p>
            <a:pPr algn="r">
              <a:lnSpc>
                <a:spcPct val="90000"/>
              </a:lnSpc>
            </a:pPr>
            <a:r>
              <a:rPr lang="en-US" sz="1000" spc="750">
                <a:solidFill>
                  <a:schemeClr val="bg1"/>
                </a:solidFill>
              </a:rPr>
              <a:t>Суретті талдау, біз реконструктивті медицинада жоғарыда аталған үш тәсілде қолданылатын негізгі ұғымдар мен терминологияны қарастырамыз - трансплантация, имплантация, ұлпалық инженерия.</a:t>
            </a:r>
          </a:p>
        </p:txBody>
      </p:sp>
      <p:pic>
        <p:nvPicPr>
          <p:cNvPr id="540" name="Рисунок 540" descr="Изображение выглядит как текст, карта&#10;&#10;Автоматически созданное описание">
            <a:extLst>
              <a:ext uri="{FF2B5EF4-FFF2-40B4-BE49-F238E27FC236}">
                <a16:creationId xmlns:a16="http://schemas.microsoft.com/office/drawing/2014/main" xmlns="" id="{F138112D-A0D4-43F5-809F-5BD5CE4E21F4}"/>
              </a:ext>
            </a:extLst>
          </p:cNvPr>
          <p:cNvPicPr>
            <a:picLocks noGrp="1" noChangeAspect="1"/>
          </p:cNvPicPr>
          <p:nvPr>
            <p:ph idx="1"/>
          </p:nvPr>
        </p:nvPicPr>
        <p:blipFill>
          <a:blip r:embed="rId2"/>
          <a:stretch>
            <a:fillRect/>
          </a:stretch>
        </p:blipFill>
        <p:spPr>
          <a:xfrm>
            <a:off x="4503619" y="1088162"/>
            <a:ext cx="7214138" cy="4976737"/>
          </a:xfrm>
          <a:prstGeom prst="rect">
            <a:avLst/>
          </a:prstGeom>
        </p:spPr>
      </p:pic>
      <p:sp>
        <p:nvSpPr>
          <p:cNvPr id="541" name="TextBox 540">
            <a:extLst>
              <a:ext uri="{FF2B5EF4-FFF2-40B4-BE49-F238E27FC236}">
                <a16:creationId xmlns:a16="http://schemas.microsoft.com/office/drawing/2014/main" xmlns="" id="{A025A1AC-5D24-42CD-8A20-138ED08289A7}"/>
              </a:ext>
            </a:extLst>
          </p:cNvPr>
          <p:cNvSpPr txBox="1"/>
          <p:nvPr/>
        </p:nvSpPr>
        <p:spPr>
          <a:xfrm>
            <a:off x="6392174" y="5213230"/>
            <a:ext cx="432470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Ортопедиялық ақауларды емдеудегі революциялық өзгерістер</a:t>
            </a:r>
          </a:p>
          <a:p>
            <a:r>
              <a:rPr lang="en-US"/>
              <a:t>ХХ ғасырда</a:t>
            </a:r>
          </a:p>
        </p:txBody>
      </p:sp>
    </p:spTree>
    <p:extLst>
      <p:ext uri="{BB962C8B-B14F-4D97-AF65-F5344CB8AC3E}">
        <p14:creationId xmlns:p14="http://schemas.microsoft.com/office/powerpoint/2010/main" val="2358794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CEFA003-0A50-4806-B42A-F9F5A6E318AD}"/>
              </a:ext>
            </a:extLst>
          </p:cNvPr>
          <p:cNvSpPr txBox="1"/>
          <p:nvPr/>
        </p:nvSpPr>
        <p:spPr>
          <a:xfrm>
            <a:off x="573708" y="583721"/>
            <a:ext cx="10592981"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t>Имплантат (трансплантат) хирургиялық жолмен </a:t>
            </a:r>
            <a:r>
              <a:rPr lang="en-US" sz="2000" dirty="0">
                <a:ea typeface="+mn-lt"/>
                <a:cs typeface="+mn-lt"/>
              </a:rPr>
              <a:t>қалпына келтіру немесе белгілі бір функцияны орындау үшін адам ағзасына </a:t>
            </a:r>
            <a:r>
              <a:rPr lang="en-US" sz="2000" dirty="0"/>
              <a:t>орналастырылған (имплантацияланған) медициналық объект (құрылым немесе құрылғы) болып саналады. Ағылшын тіліндегі әдебиетте имплантат эндопротез ұғымымен жиі кездеседі, дегенмен эндопротез денеге енгізілген (имплантацияланған) өнімдерді </a:t>
            </a:r>
            <a:r>
              <a:rPr lang="en-US" sz="2000" dirty="0">
                <a:ea typeface="+mn-lt"/>
                <a:cs typeface="+mn-lt"/>
              </a:rPr>
              <a:t>алынып тасталған мүшені, оның бөлігін немесе ұлпадық  фрагментін ауыстыру мақсатын </a:t>
            </a:r>
            <a:r>
              <a:rPr lang="en-US" sz="2000" dirty="0"/>
              <a:t>білдіретін терминнің тар түсіндірмесі болуы мүмкін. Сондай-ақ, </a:t>
            </a:r>
            <a:r>
              <a:rPr lang="en-US" sz="2000"/>
              <a:t>кейде «эксплантат» термині қолданылады, ол өзінің мағынасында «имплант» терминімен ұқсас.</a:t>
            </a:r>
          </a:p>
          <a:p>
            <a:endParaRPr lang="en-US" sz="2000" dirty="0">
              <a:ea typeface="+mn-lt"/>
              <a:cs typeface="+mn-lt"/>
            </a:endParaRPr>
          </a:p>
          <a:p>
            <a:r>
              <a:rPr lang="en-US" sz="2000">
                <a:ea typeface="+mn-lt"/>
                <a:cs typeface="+mn-lt"/>
              </a:rPr>
              <a:t>Жасанды ағзалар дегеніміз - жойылған мүшенің қызметін уақытша немесе біржола ауыстыру </a:t>
            </a:r>
            <a:r>
              <a:rPr lang="en-US" sz="2000" dirty="0">
                <a:ea typeface="+mn-lt"/>
                <a:cs typeface="+mn-lt"/>
              </a:rPr>
              <a:t>үшін қолданылатын медициналық құрылғылар. Биопротездер - адамның немесе </a:t>
            </a:r>
            <a:r>
              <a:rPr lang="en-US" sz="2000">
                <a:ea typeface="+mn-lt"/>
                <a:cs typeface="+mn-lt"/>
              </a:rPr>
              <a:t>жануарлардың тірі емес (сақталған) тіндерінен тұратын протездер. </a:t>
            </a:r>
          </a:p>
          <a:p>
            <a:r>
              <a:rPr lang="en-US" sz="2000" dirty="0">
                <a:ea typeface="+mn-lt"/>
                <a:cs typeface="+mn-lt"/>
              </a:rPr>
              <a:t>Гибридті немесе био жасанды орган - бұл биоматериал мен жасушалардың ( немесе </a:t>
            </a:r>
            <a:r>
              <a:rPr lang="en-US" sz="2000">
                <a:ea typeface="+mn-lt"/>
                <a:cs typeface="+mn-lt"/>
              </a:rPr>
              <a:t>тіндердің) тіркесі болып табылатын жасанды орган.</a:t>
            </a:r>
            <a:endParaRPr lang="en-US"/>
          </a:p>
          <a:p>
            <a:endParaRPr lang="en-US" sz="2000" dirty="0"/>
          </a:p>
        </p:txBody>
      </p:sp>
    </p:spTree>
    <p:extLst>
      <p:ext uri="{BB962C8B-B14F-4D97-AF65-F5344CB8AC3E}">
        <p14:creationId xmlns:p14="http://schemas.microsoft.com/office/powerpoint/2010/main" val="1307168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38E66B9-FA61-42D8-9E04-AF2843B3A693}"/>
              </a:ext>
            </a:extLst>
          </p:cNvPr>
          <p:cNvSpPr>
            <a:spLocks noGrp="1"/>
          </p:cNvSpPr>
          <p:nvPr>
            <p:ph type="title"/>
          </p:nvPr>
        </p:nvSpPr>
        <p:spPr>
          <a:xfrm>
            <a:off x="1371600" y="466509"/>
            <a:ext cx="10240903" cy="1560059"/>
          </a:xfrm>
        </p:spPr>
        <p:txBody>
          <a:bodyPr vert="horz" lIns="0" tIns="0" rIns="0" bIns="0" rtlCol="0" anchor="b">
            <a:noAutofit/>
          </a:bodyPr>
          <a:lstStyle/>
          <a:p>
            <a:r>
              <a:rPr lang="ru-RU" sz="1600" b="0" dirty="0">
                <a:ea typeface="+mj-lt"/>
                <a:cs typeface="+mj-lt"/>
              </a:rPr>
              <a:t>Денеге орналастыру үшін (трансплантация) қолдануға болатын трансплантат- обьектілер, тірі ұлпалар, жасушалар, мүшелерден жасалуы </a:t>
            </a:r>
            <a:r>
              <a:rPr lang="ru-RU" sz="1600" b="0">
                <a:ea typeface="+mj-lt"/>
                <a:cs typeface="+mj-lt"/>
              </a:rPr>
              <a:t>мүмкін</a:t>
            </a:r>
            <a:endParaRPr lang="ru-RU" sz="1600"/>
          </a:p>
        </p:txBody>
      </p:sp>
      <p:sp>
        <p:nvSpPr>
          <p:cNvPr id="3" name="Объект 2">
            <a:extLst>
              <a:ext uri="{FF2B5EF4-FFF2-40B4-BE49-F238E27FC236}">
                <a16:creationId xmlns:a16="http://schemas.microsoft.com/office/drawing/2014/main" xmlns="" id="{F8640778-B42C-46BF-BDC7-66C545148A89}"/>
              </a:ext>
            </a:extLst>
          </p:cNvPr>
          <p:cNvSpPr>
            <a:spLocks noGrp="1"/>
          </p:cNvSpPr>
          <p:nvPr>
            <p:ph idx="1"/>
          </p:nvPr>
        </p:nvSpPr>
        <p:spPr/>
        <p:txBody>
          <a:bodyPr vert="horz" lIns="0" tIns="0" rIns="0" bIns="0" rtlCol="0" anchor="t">
            <a:normAutofit/>
          </a:bodyPr>
          <a:lstStyle/>
          <a:p>
            <a:pPr marL="0" indent="0">
              <a:buNone/>
            </a:pPr>
            <a:r>
              <a:rPr lang="ru-RU" dirty="0">
                <a:ea typeface="+mn-lt"/>
                <a:cs typeface="+mn-lt"/>
              </a:rPr>
              <a:t>  </a:t>
            </a:r>
            <a:endParaRPr lang="ru-RU"/>
          </a:p>
        </p:txBody>
      </p:sp>
      <p:graphicFrame>
        <p:nvGraphicFramePr>
          <p:cNvPr id="15" name="Схема 15">
            <a:extLst>
              <a:ext uri="{FF2B5EF4-FFF2-40B4-BE49-F238E27FC236}">
                <a16:creationId xmlns:a16="http://schemas.microsoft.com/office/drawing/2014/main" xmlns="" id="{2509953D-DF4F-46B3-8164-447CF33FA7C3}"/>
              </a:ext>
            </a:extLst>
          </p:cNvPr>
          <p:cNvGraphicFramePr/>
          <p:nvPr>
            <p:extLst>
              <p:ext uri="{D42A27DB-BD31-4B8C-83A1-F6EECF244321}">
                <p14:modId xmlns:p14="http://schemas.microsoft.com/office/powerpoint/2010/main" val="1692362424"/>
              </p:ext>
            </p:extLst>
          </p:nvPr>
        </p:nvGraphicFramePr>
        <p:xfrm>
          <a:off x="2149931" y="2117271"/>
          <a:ext cx="8667747" cy="4038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6136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xmlns="" id="{BD4C0BBB-0042-4603-A226-6117F3FD5B3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EC44F520-2598-460E-9F91-B02F60830C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a16="http://schemas.microsoft.com/office/drawing/2014/main" xmlns="" id="{11D6A2A3-F101-46F7-8B6F-1C699CAFE9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B9E89575-33A8-4076-A721-D22805459417}"/>
              </a:ext>
            </a:extLst>
          </p:cNvPr>
          <p:cNvSpPr>
            <a:spLocks noGrp="1"/>
          </p:cNvSpPr>
          <p:nvPr>
            <p:ph type="title"/>
          </p:nvPr>
        </p:nvSpPr>
        <p:spPr>
          <a:xfrm>
            <a:off x="1371600" y="457200"/>
            <a:ext cx="4911393" cy="1556724"/>
          </a:xfrm>
        </p:spPr>
        <p:txBody>
          <a:bodyPr vert="horz" lIns="0" tIns="0" rIns="0" bIns="0" rtlCol="0" anchor="b">
            <a:normAutofit/>
          </a:bodyPr>
          <a:lstStyle/>
          <a:p>
            <a:pPr>
              <a:lnSpc>
                <a:spcPct val="90000"/>
              </a:lnSpc>
            </a:pPr>
            <a:r>
              <a:rPr lang="en-US" sz="2300"/>
              <a:t>РЕКОНСТРУКТИВТІМедицинаның ФУНКЦИОНАЛДЫ МАТЕРИАЛДАРға қажеттіліктері</a:t>
            </a:r>
          </a:p>
          <a:p>
            <a:pPr>
              <a:lnSpc>
                <a:spcPct val="90000"/>
              </a:lnSpc>
            </a:pPr>
            <a:endParaRPr lang="en-US" sz="2300"/>
          </a:p>
        </p:txBody>
      </p:sp>
      <p:sp>
        <p:nvSpPr>
          <p:cNvPr id="3" name="Объект 2">
            <a:extLst>
              <a:ext uri="{FF2B5EF4-FFF2-40B4-BE49-F238E27FC236}">
                <a16:creationId xmlns:a16="http://schemas.microsoft.com/office/drawing/2014/main" xmlns="" id="{EE038BA8-D614-4B11-817B-0F39949C4795}"/>
              </a:ext>
            </a:extLst>
          </p:cNvPr>
          <p:cNvSpPr>
            <a:spLocks noGrp="1"/>
          </p:cNvSpPr>
          <p:nvPr>
            <p:ph sz="half" idx="1"/>
          </p:nvPr>
        </p:nvSpPr>
        <p:spPr>
          <a:xfrm>
            <a:off x="1371601" y="2345635"/>
            <a:ext cx="4911392" cy="3583940"/>
          </a:xfrm>
        </p:spPr>
        <p:txBody>
          <a:bodyPr vert="horz" lIns="0" tIns="0" rIns="0" bIns="0" rtlCol="0" anchor="t">
            <a:normAutofit/>
          </a:bodyPr>
          <a:lstStyle/>
          <a:p>
            <a:r>
              <a:rPr lang="en-US" sz="1600"/>
              <a:t>Пайдалы қасиеттері бар экологиялық таза материалдарды жасау - қазіргі заманның өзекті мәселелерінің бірі. Ерекше мәселе - тірі организмнің қоршаған ортамен байланысуына арналған және қалпына келтіретін  қажетті жаңа медициналық материалдарды жасау. Мамандандырылған биоүйлесімді материалдар соңғы жылдары пайда болған жаңа бағытқа - био жасанды органдардың дамуына байланысты жасушалық және ұлпалық инженерияда сұранысқа ие.</a:t>
            </a:r>
          </a:p>
        </p:txBody>
      </p:sp>
      <p:pic>
        <p:nvPicPr>
          <p:cNvPr id="20" name="Рисунок 21">
            <a:extLst>
              <a:ext uri="{FF2B5EF4-FFF2-40B4-BE49-F238E27FC236}">
                <a16:creationId xmlns:a16="http://schemas.microsoft.com/office/drawing/2014/main" xmlns="" id="{F9117C8D-8AE2-4032-8249-9B47DBA8D3BA}"/>
              </a:ext>
            </a:extLst>
          </p:cNvPr>
          <p:cNvPicPr>
            <a:picLocks noGrp="1" noChangeAspect="1"/>
          </p:cNvPicPr>
          <p:nvPr>
            <p:ph sz="half" idx="2"/>
          </p:nvPr>
        </p:nvPicPr>
        <p:blipFill>
          <a:blip r:embed="rId2"/>
          <a:stretch>
            <a:fillRect/>
          </a:stretch>
        </p:blipFill>
        <p:spPr>
          <a:xfrm>
            <a:off x="6644639" y="926341"/>
            <a:ext cx="5090161" cy="4534092"/>
          </a:xfrm>
          <a:prstGeom prst="rect">
            <a:avLst/>
          </a:prstGeom>
        </p:spPr>
      </p:pic>
      <p:sp>
        <p:nvSpPr>
          <p:cNvPr id="32" name="Rectangle 31">
            <a:extLst>
              <a:ext uri="{FF2B5EF4-FFF2-40B4-BE49-F238E27FC236}">
                <a16:creationId xmlns:a16="http://schemas.microsoft.com/office/drawing/2014/main" xmlns="" id="{529E760E-527D-4053-A309-F2BDE12501C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3" y="6400800"/>
            <a:ext cx="12191999" cy="457198"/>
          </a:xfrm>
          <a:prstGeom prst="rect">
            <a:avLst/>
          </a:prstGeom>
          <a:gradFill>
            <a:gsLst>
              <a:gs pos="0">
                <a:schemeClr val="accent2"/>
              </a:gs>
              <a:gs pos="100000">
                <a:schemeClr val="accent6">
                  <a:lumMod val="75000"/>
                  <a:alpha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xmlns="" id="{4153D448-4ED1-429A-A28C-8316DE7CAF7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038600" y="6400798"/>
            <a:ext cx="8153396" cy="448831"/>
          </a:xfrm>
          <a:prstGeom prst="rect">
            <a:avLst/>
          </a:prstGeom>
          <a:gradFill>
            <a:gsLst>
              <a:gs pos="0">
                <a:schemeClr val="accent5">
                  <a:alpha val="5000"/>
                </a:schemeClr>
              </a:gs>
              <a:gs pos="99000">
                <a:schemeClr val="accent5">
                  <a:alpha val="72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7499964"/>
      </p:ext>
    </p:extLst>
  </p:cSld>
  <p:clrMapOvr>
    <a:masterClrMapping/>
  </p:clrMapOvr>
</p:sld>
</file>

<file path=ppt/theme/theme1.xml><?xml version="1.0" encoding="utf-8"?>
<a:theme xmlns:a="http://schemas.openxmlformats.org/drawingml/2006/main" name="GradientRiseVTI">
  <a:themeElements>
    <a:clrScheme name="Custom 5">
      <a:dk1>
        <a:sysClr val="windowText" lastClr="000000"/>
      </a:dk1>
      <a:lt1>
        <a:srgbClr val="FFFFFF"/>
      </a:lt1>
      <a:dk2>
        <a:srgbClr val="3C0F3A"/>
      </a:dk2>
      <a:lt2>
        <a:srgbClr val="F1F2F2"/>
      </a:lt2>
      <a:accent1>
        <a:srgbClr val="A6025C"/>
      </a:accent1>
      <a:accent2>
        <a:srgbClr val="92248E"/>
      </a:accent2>
      <a:accent3>
        <a:srgbClr val="DE95C4"/>
      </a:accent3>
      <a:accent4>
        <a:srgbClr val="FE4A00"/>
      </a:accent4>
      <a:accent5>
        <a:srgbClr val="DA002F"/>
      </a:accent5>
      <a:accent6>
        <a:srgbClr val="FF907A"/>
      </a:accent6>
      <a:hlink>
        <a:srgbClr val="CA71E4"/>
      </a:hlink>
      <a:folHlink>
        <a:srgbClr val="E45E49"/>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GradientRiseVTI" id="{C2FC082F-B444-4222-AF20-78444CCB5722}" vid="{39F213E4-0CBC-40CB-B3F6-8C5562B6B99A}"/>
    </a:ext>
  </a:extLst>
</a:theme>
</file>

<file path=docProps/app.xml><?xml version="1.0" encoding="utf-8"?>
<Properties xmlns="http://schemas.openxmlformats.org/officeDocument/2006/extended-properties" xmlns:vt="http://schemas.openxmlformats.org/officeDocument/2006/docPropsVTypes">
  <TotalTime>0</TotalTime>
  <Words>571</Words>
  <Application>Microsoft Office PowerPoint</Application>
  <PresentationFormat>Произвольный</PresentationFormat>
  <Paragraphs>54</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GradientRiseVTI</vt:lpstr>
      <vt:lpstr>Кіріспе. Биоматериалдар туралы ғылымның негіздемелері</vt:lpstr>
      <vt:lpstr>Пайдалы қасиеттері бар экологиялық таза материалдарды жасау қазіргі заманның өзекті мәселелерінің бірі болып қала береді. Жаңа биоматериалдарды дамытудың өзектілігі мен қажеттілігі әр түрлі қызмет салаларына және, ең алдымен, биомедицинаға арналған полимерлі материалдарға деген жоғары сұранысқа байланысты. Бүгінгі күні жалпы және жүрек-қан тамырлары хирургиясына, қан тамырларының протездерін, жасанды жүрек қақпақшаларын, жасанды және қосалқы қан айналымы жүйелерін жасауға, ортопедия мен стоматологияға, жаңа буынның дәрілік формаларына, сорбенттеріне және т.б. арналған биосәйкес материалдар үлкен сұранысқа ие.</vt:lpstr>
      <vt:lpstr>  БИОМЕДИЦИНАЛЫҚ МАҚСАТТАҒЫ ПОЛИМЕР МАТЕРИАЛДАР САЛАСЫНДАҒЫ өзекті ЗЕРТТЕУЛЕР </vt:lpstr>
      <vt:lpstr>Презентация PowerPoint</vt:lpstr>
      <vt:lpstr>Жаңа реконструктивті технологиялар</vt:lpstr>
      <vt:lpstr>Суреттен өткен ғасырдағы ортопедиядағы реконструктивті технологиялар эволюциясының мысалын көреміз.  Суретті талдау, біз реконструктивті медицинада жоғарыда аталған үш тәсілде қолданылатын негізгі ұғымдар мен терминологияны қарастырамыз - трансплантация, имплантация, ұлпалық инженерия.</vt:lpstr>
      <vt:lpstr>Презентация PowerPoint</vt:lpstr>
      <vt:lpstr>Денеге орналастыру үшін (трансплантация) қолдануға болатын трансплантат- обьектілер, тірі ұлпалар, жасушалар, мүшелерден жасалуы мүмкін</vt:lpstr>
      <vt:lpstr>РЕКОНСТРУКТИВТІМедицинаның ФУНКЦИОНАЛДЫ МАТЕРИАЛДАРға қажеттіліктері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
  <cp:lastModifiedBy>Admin</cp:lastModifiedBy>
  <cp:revision>608</cp:revision>
  <dcterms:created xsi:type="dcterms:W3CDTF">2020-09-15T14:33:56Z</dcterms:created>
  <dcterms:modified xsi:type="dcterms:W3CDTF">2020-09-22T17:16:56Z</dcterms:modified>
</cp:coreProperties>
</file>